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302" r:id="rId5"/>
    <p:sldId id="306" r:id="rId6"/>
    <p:sldId id="313" r:id="rId7"/>
    <p:sldId id="307" r:id="rId8"/>
    <p:sldId id="308" r:id="rId9"/>
    <p:sldId id="310" r:id="rId10"/>
    <p:sldId id="311" r:id="rId11"/>
    <p:sldId id="312"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EA34D7-5B42-B832-AF91-F6682368467A}" v="6" dt="2025-06-18T09:40:05.883"/>
    <p1510:client id="{BFBF4164-CE0D-0F07-937F-70F0C1CB5D8C}" v="4" dt="2025-06-18T15:32:24.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71"/>
    <p:restoredTop sz="96304"/>
  </p:normalViewPr>
  <p:slideViewPr>
    <p:cSldViewPr snapToGrid="0">
      <p:cViewPr varScale="1">
        <p:scale>
          <a:sx n="78" d="100"/>
          <a:sy n="78" d="100"/>
        </p:scale>
        <p:origin x="1325" y="72"/>
      </p:cViewPr>
      <p:guideLst/>
    </p:cSldViewPr>
  </p:slideViewPr>
  <p:notesTextViewPr>
    <p:cViewPr>
      <p:scale>
        <a:sx n="1" d="1"/>
        <a:sy n="1" d="1"/>
      </p:scale>
      <p:origin x="0" y="0"/>
    </p:cViewPr>
  </p:notesTextViewPr>
  <p:notesViewPr>
    <p:cSldViewPr snapToGrid="0">
      <p:cViewPr varScale="1">
        <p:scale>
          <a:sx n="157" d="100"/>
          <a:sy n="157" d="100"/>
        </p:scale>
        <p:origin x="40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a Ilić" userId="S::lena.i_balkanecoinnovations.org#ext#@unialicante.onmicrosoft.com::41aadbc0-db09-434e-b054-e5d0cd93accd" providerId="AD" clId="Web-{BFBF4164-CE0D-0F07-937F-70F0C1CB5D8C}"/>
    <pc:docChg chg="delSld modSld">
      <pc:chgData name="Lena Ilić" userId="S::lena.i_balkanecoinnovations.org#ext#@unialicante.onmicrosoft.com::41aadbc0-db09-434e-b054-e5d0cd93accd" providerId="AD" clId="Web-{BFBF4164-CE0D-0F07-937F-70F0C1CB5D8C}" dt="2025-06-18T15:32:24.012" v="3" actId="20577"/>
      <pc:docMkLst>
        <pc:docMk/>
      </pc:docMkLst>
      <pc:sldChg chg="del">
        <pc:chgData name="Lena Ilić" userId="S::lena.i_balkanecoinnovations.org#ext#@unialicante.onmicrosoft.com::41aadbc0-db09-434e-b054-e5d0cd93accd" providerId="AD" clId="Web-{BFBF4164-CE0D-0F07-937F-70F0C1CB5D8C}" dt="2025-06-18T15:32:17.294" v="1"/>
        <pc:sldMkLst>
          <pc:docMk/>
          <pc:sldMk cId="1277930033" sldId="303"/>
        </pc:sldMkLst>
      </pc:sldChg>
      <pc:sldChg chg="del">
        <pc:chgData name="Lena Ilić" userId="S::lena.i_balkanecoinnovations.org#ext#@unialicante.onmicrosoft.com::41aadbc0-db09-434e-b054-e5d0cd93accd" providerId="AD" clId="Web-{BFBF4164-CE0D-0F07-937F-70F0C1CB5D8C}" dt="2025-06-18T15:32:10.997" v="0"/>
        <pc:sldMkLst>
          <pc:docMk/>
          <pc:sldMk cId="1503264340" sldId="304"/>
        </pc:sldMkLst>
      </pc:sldChg>
      <pc:sldChg chg="modSp">
        <pc:chgData name="Lena Ilić" userId="S::lena.i_balkanecoinnovations.org#ext#@unialicante.onmicrosoft.com::41aadbc0-db09-434e-b054-e5d0cd93accd" providerId="AD" clId="Web-{BFBF4164-CE0D-0F07-937F-70F0C1CB5D8C}" dt="2025-06-18T15:32:24.012" v="3" actId="20577"/>
        <pc:sldMkLst>
          <pc:docMk/>
          <pc:sldMk cId="3748393442" sldId="306"/>
        </pc:sldMkLst>
        <pc:spChg chg="mod">
          <ac:chgData name="Lena Ilić" userId="S::lena.i_balkanecoinnovations.org#ext#@unialicante.onmicrosoft.com::41aadbc0-db09-434e-b054-e5d0cd93accd" providerId="AD" clId="Web-{BFBF4164-CE0D-0F07-937F-70F0C1CB5D8C}" dt="2025-06-18T15:32:24.012" v="3" actId="20577"/>
          <ac:spMkLst>
            <pc:docMk/>
            <pc:sldMk cId="3748393442" sldId="306"/>
            <ac:spMk id="5" creationId="{2A7ECE9F-C38B-56FE-53D1-0D54B7886CC4}"/>
          </ac:spMkLst>
        </pc:spChg>
      </pc:sldChg>
    </pc:docChg>
  </pc:docChgLst>
  <pc:docChgLst>
    <pc:chgData name="Lena Ilić" userId="S::lena.i_balkanecoinnovations.org#ext#@unialicante.onmicrosoft.com::41aadbc0-db09-434e-b054-e5d0cd93accd" providerId="AD" clId="Web-{5AEA34D7-5B42-B832-AF91-F6682368467A}"/>
    <pc:docChg chg="delSld">
      <pc:chgData name="Lena Ilić" userId="S::lena.i_balkanecoinnovations.org#ext#@unialicante.onmicrosoft.com::41aadbc0-db09-434e-b054-e5d0cd93accd" providerId="AD" clId="Web-{5AEA34D7-5B42-B832-AF91-F6682368467A}" dt="2025-06-18T09:40:05.883" v="5"/>
      <pc:docMkLst>
        <pc:docMk/>
      </pc:docMkLst>
      <pc:sldChg chg="del">
        <pc:chgData name="Lena Ilić" userId="S::lena.i_balkanecoinnovations.org#ext#@unialicante.onmicrosoft.com::41aadbc0-db09-434e-b054-e5d0cd93accd" providerId="AD" clId="Web-{5AEA34D7-5B42-B832-AF91-F6682368467A}" dt="2025-06-18T09:40:05.867" v="4"/>
        <pc:sldMkLst>
          <pc:docMk/>
          <pc:sldMk cId="616627521" sldId="305"/>
        </pc:sldMkLst>
      </pc:sldChg>
      <pc:sldChg chg="del">
        <pc:chgData name="Lena Ilić" userId="S::lena.i_balkanecoinnovations.org#ext#@unialicante.onmicrosoft.com::41aadbc0-db09-434e-b054-e5d0cd93accd" providerId="AD" clId="Web-{5AEA34D7-5B42-B832-AF91-F6682368467A}" dt="2025-06-18T09:40:05.867" v="3"/>
        <pc:sldMkLst>
          <pc:docMk/>
          <pc:sldMk cId="3228556710" sldId="313"/>
        </pc:sldMkLst>
      </pc:sldChg>
      <pc:sldChg chg="del">
        <pc:chgData name="Lena Ilić" userId="S::lena.i_balkanecoinnovations.org#ext#@unialicante.onmicrosoft.com::41aadbc0-db09-434e-b054-e5d0cd93accd" providerId="AD" clId="Web-{5AEA34D7-5B42-B832-AF91-F6682368467A}" dt="2025-06-18T09:40:00.477" v="2"/>
        <pc:sldMkLst>
          <pc:docMk/>
          <pc:sldMk cId="3586628414" sldId="314"/>
        </pc:sldMkLst>
      </pc:sldChg>
      <pc:sldChg chg="del">
        <pc:chgData name="Lena Ilić" userId="S::lena.i_balkanecoinnovations.org#ext#@unialicante.onmicrosoft.com::41aadbc0-db09-434e-b054-e5d0cd93accd" providerId="AD" clId="Web-{5AEA34D7-5B42-B832-AF91-F6682368467A}" dt="2025-06-18T09:40:00.461" v="1"/>
        <pc:sldMkLst>
          <pc:docMk/>
          <pc:sldMk cId="3635574712" sldId="315"/>
        </pc:sldMkLst>
      </pc:sldChg>
      <pc:sldChg chg="del">
        <pc:chgData name="Lena Ilić" userId="S::lena.i_balkanecoinnovations.org#ext#@unialicante.onmicrosoft.com::41aadbc0-db09-434e-b054-e5d0cd93accd" providerId="AD" clId="Web-{5AEA34D7-5B42-B832-AF91-F6682368467A}" dt="2025-06-18T09:40:00.461" v="0"/>
        <pc:sldMkLst>
          <pc:docMk/>
          <pc:sldMk cId="871649245" sldId="316"/>
        </pc:sldMkLst>
      </pc:sldChg>
      <pc:sldChg chg="del">
        <pc:chgData name="Lena Ilić" userId="S::lena.i_balkanecoinnovations.org#ext#@unialicante.onmicrosoft.com::41aadbc0-db09-434e-b054-e5d0cd93accd" providerId="AD" clId="Web-{5AEA34D7-5B42-B832-AF91-F6682368467A}" dt="2025-06-18T09:40:05.883" v="5"/>
        <pc:sldMkLst>
          <pc:docMk/>
          <pc:sldMk cId="183356928" sldId="317"/>
        </pc:sldMkLst>
      </pc:sldChg>
    </pc:docChg>
  </pc:docChgLst>
  <pc:docChgLst>
    <pc:chgData name="Lena Ilić" userId="S::lena.i_balkanecoinnovations.org#ext#@unialicante.onmicrosoft.com::41aadbc0-db09-434e-b054-e5d0cd93accd" providerId="AD" clId="Web-{06A48619-11F8-91C6-39E8-F53F5090C1E8}"/>
    <pc:docChg chg="addSld modSld sldOrd">
      <pc:chgData name="Lena Ilić" userId="S::lena.i_balkanecoinnovations.org#ext#@unialicante.onmicrosoft.com::41aadbc0-db09-434e-b054-e5d0cd93accd" providerId="AD" clId="Web-{06A48619-11F8-91C6-39E8-F53F5090C1E8}" dt="2025-06-01T17:16:12.285" v="111" actId="1076"/>
      <pc:docMkLst>
        <pc:docMk/>
      </pc:docMkLst>
      <pc:sldChg chg="addSp delSp modSp mod ord setBg">
        <pc:chgData name="Lena Ilić" userId="S::lena.i_balkanecoinnovations.org#ext#@unialicante.onmicrosoft.com::41aadbc0-db09-434e-b054-e5d0cd93accd" providerId="AD" clId="Web-{06A48619-11F8-91C6-39E8-F53F5090C1E8}" dt="2025-06-01T17:13:19.098" v="96" actId="1076"/>
        <pc:sldMkLst>
          <pc:docMk/>
          <pc:sldMk cId="4289691651" sldId="295"/>
        </pc:sldMkLst>
        <pc:spChg chg="mod ord">
          <ac:chgData name="Lena Ilić" userId="S::lena.i_balkanecoinnovations.org#ext#@unialicante.onmicrosoft.com::41aadbc0-db09-434e-b054-e5d0cd93accd" providerId="AD" clId="Web-{06A48619-11F8-91C6-39E8-F53F5090C1E8}" dt="2025-06-01T17:13:19.098" v="96" actId="1076"/>
          <ac:spMkLst>
            <pc:docMk/>
            <pc:sldMk cId="4289691651" sldId="295"/>
            <ac:spMk id="122" creationId="{3386E9E1-116D-57A5-DED4-0AEB3ED13DB2}"/>
          </ac:spMkLst>
        </pc:spChg>
        <pc:spChg chg="add del">
          <ac:chgData name="Lena Ilić" userId="S::lena.i_balkanecoinnovations.org#ext#@unialicante.onmicrosoft.com::41aadbc0-db09-434e-b054-e5d0cd93accd" providerId="AD" clId="Web-{06A48619-11F8-91C6-39E8-F53F5090C1E8}" dt="2025-06-01T17:12:58.841" v="91"/>
          <ac:spMkLst>
            <pc:docMk/>
            <pc:sldMk cId="4289691651" sldId="295"/>
            <ac:spMk id="127" creationId="{BA79A7CF-01AF-4178-9369-94E0C90EB046}"/>
          </ac:spMkLst>
        </pc:spChg>
        <pc:spChg chg="add del">
          <ac:chgData name="Lena Ilić" userId="S::lena.i_balkanecoinnovations.org#ext#@unialicante.onmicrosoft.com::41aadbc0-db09-434e-b054-e5d0cd93accd" providerId="AD" clId="Web-{06A48619-11F8-91C6-39E8-F53F5090C1E8}" dt="2025-06-01T17:12:58.841" v="91"/>
          <ac:spMkLst>
            <pc:docMk/>
            <pc:sldMk cId="4289691651" sldId="295"/>
            <ac:spMk id="129" creationId="{99413ED5-9ED4-4772-BCE4-2BCAE6B12E35}"/>
          </ac:spMkLst>
        </pc:spChg>
        <pc:spChg chg="add del">
          <ac:chgData name="Lena Ilić" userId="S::lena.i_balkanecoinnovations.org#ext#@unialicante.onmicrosoft.com::41aadbc0-db09-434e-b054-e5d0cd93accd" providerId="AD" clId="Web-{06A48619-11F8-91C6-39E8-F53F5090C1E8}" dt="2025-06-01T17:12:58.841" v="91"/>
          <ac:spMkLst>
            <pc:docMk/>
            <pc:sldMk cId="4289691651" sldId="295"/>
            <ac:spMk id="131" creationId="{04357C93-F0CB-4A1C-8F77-4E9063789819}"/>
          </ac:spMkLst>
        </pc:spChg>
        <pc:spChg chg="add del">
          <ac:chgData name="Lena Ilić" userId="S::lena.i_balkanecoinnovations.org#ext#@unialicante.onmicrosoft.com::41aadbc0-db09-434e-b054-e5d0cd93accd" providerId="AD" clId="Web-{06A48619-11F8-91C6-39E8-F53F5090C1E8}" dt="2025-06-01T17:12:58.841" v="91"/>
          <ac:spMkLst>
            <pc:docMk/>
            <pc:sldMk cId="4289691651" sldId="295"/>
            <ac:spMk id="133" creationId="{90F533E9-6690-41A8-A372-4C6C622D028D}"/>
          </ac:spMkLst>
        </pc:spChg>
        <pc:spChg chg="add del">
          <ac:chgData name="Lena Ilić" userId="S::lena.i_balkanecoinnovations.org#ext#@unialicante.onmicrosoft.com::41aadbc0-db09-434e-b054-e5d0cd93accd" providerId="AD" clId="Web-{06A48619-11F8-91C6-39E8-F53F5090C1E8}" dt="2025-06-01T17:13:01.341" v="93"/>
          <ac:spMkLst>
            <pc:docMk/>
            <pc:sldMk cId="4289691651" sldId="295"/>
            <ac:spMk id="135" creationId="{37C89E4B-3C9F-44B9-8B86-D9E3D112D8EC}"/>
          </ac:spMkLst>
        </pc:spChg>
        <pc:spChg chg="add">
          <ac:chgData name="Lena Ilić" userId="S::lena.i_balkanecoinnovations.org#ext#@unialicante.onmicrosoft.com::41aadbc0-db09-434e-b054-e5d0cd93accd" providerId="AD" clId="Web-{06A48619-11F8-91C6-39E8-F53F5090C1E8}" dt="2025-06-01T17:13:01.357" v="94"/>
          <ac:spMkLst>
            <pc:docMk/>
            <pc:sldMk cId="4289691651" sldId="295"/>
            <ac:spMk id="139" creationId="{9B7AD9F6-8CE7-4299-8FC6-328F4DCD3FF9}"/>
          </ac:spMkLst>
        </pc:spChg>
        <pc:spChg chg="add">
          <ac:chgData name="Lena Ilić" userId="S::lena.i_balkanecoinnovations.org#ext#@unialicante.onmicrosoft.com::41aadbc0-db09-434e-b054-e5d0cd93accd" providerId="AD" clId="Web-{06A48619-11F8-91C6-39E8-F53F5090C1E8}" dt="2025-06-01T17:13:01.357" v="94"/>
          <ac:spMkLst>
            <pc:docMk/>
            <pc:sldMk cId="4289691651" sldId="295"/>
            <ac:spMk id="140" creationId="{F49775AF-8896-43EE-92C6-83497D6DC56F}"/>
          </ac:spMkLst>
        </pc:spChg>
        <pc:picChg chg="mod">
          <ac:chgData name="Lena Ilić" userId="S::lena.i_balkanecoinnovations.org#ext#@unialicante.onmicrosoft.com::41aadbc0-db09-434e-b054-e5d0cd93accd" providerId="AD" clId="Web-{06A48619-11F8-91C6-39E8-F53F5090C1E8}" dt="2025-06-01T17:13:09.785" v="95" actId="1076"/>
          <ac:picMkLst>
            <pc:docMk/>
            <pc:sldMk cId="4289691651" sldId="295"/>
            <ac:picMk id="120" creationId="{344804C2-7444-7882-92B2-1CC1E4E1427B}"/>
          </ac:picMkLst>
        </pc:picChg>
        <pc:cxnChg chg="add del">
          <ac:chgData name="Lena Ilić" userId="S::lena.i_balkanecoinnovations.org#ext#@unialicante.onmicrosoft.com::41aadbc0-db09-434e-b054-e5d0cd93accd" providerId="AD" clId="Web-{06A48619-11F8-91C6-39E8-F53F5090C1E8}" dt="2025-06-01T17:13:01.341" v="93"/>
          <ac:cxnSpMkLst>
            <pc:docMk/>
            <pc:sldMk cId="4289691651" sldId="295"/>
            <ac:cxnSpMk id="136" creationId="{AA2EAA10-076F-46BD-8F0F-B9A2FB77A85C}"/>
          </ac:cxnSpMkLst>
        </pc:cxnChg>
        <pc:cxnChg chg="add del">
          <ac:chgData name="Lena Ilić" userId="S::lena.i_balkanecoinnovations.org#ext#@unialicante.onmicrosoft.com::41aadbc0-db09-434e-b054-e5d0cd93accd" providerId="AD" clId="Web-{06A48619-11F8-91C6-39E8-F53F5090C1E8}" dt="2025-06-01T17:13:01.341" v="93"/>
          <ac:cxnSpMkLst>
            <pc:docMk/>
            <pc:sldMk cId="4289691651" sldId="295"/>
            <ac:cxnSpMk id="137" creationId="{D891E407-403B-4764-86C9-33A56D3BCAA3}"/>
          </ac:cxnSpMkLst>
        </pc:cxnChg>
      </pc:sldChg>
      <pc:sldChg chg="delSp modSp">
        <pc:chgData name="Lena Ilić" userId="S::lena.i_balkanecoinnovations.org#ext#@unialicante.onmicrosoft.com::41aadbc0-db09-434e-b054-e5d0cd93accd" providerId="AD" clId="Web-{06A48619-11F8-91C6-39E8-F53F5090C1E8}" dt="2025-06-01T16:48:10.523" v="19" actId="20577"/>
        <pc:sldMkLst>
          <pc:docMk/>
          <pc:sldMk cId="1277930033" sldId="303"/>
        </pc:sldMkLst>
        <pc:spChg chg="mod">
          <ac:chgData name="Lena Ilić" userId="S::lena.i_balkanecoinnovations.org#ext#@unialicante.onmicrosoft.com::41aadbc0-db09-434e-b054-e5d0cd93accd" providerId="AD" clId="Web-{06A48619-11F8-91C6-39E8-F53F5090C1E8}" dt="2025-06-01T16:45:23.397" v="7" actId="20577"/>
          <ac:spMkLst>
            <pc:docMk/>
            <pc:sldMk cId="1277930033" sldId="303"/>
            <ac:spMk id="2" creationId="{DA6A4D95-3BED-98ED-639C-E8E36332AE48}"/>
          </ac:spMkLst>
        </pc:spChg>
        <pc:spChg chg="mod">
          <ac:chgData name="Lena Ilić" userId="S::lena.i_balkanecoinnovations.org#ext#@unialicante.onmicrosoft.com::41aadbc0-db09-434e-b054-e5d0cd93accd" providerId="AD" clId="Web-{06A48619-11F8-91C6-39E8-F53F5090C1E8}" dt="2025-06-01T16:45:58.728" v="11" actId="20577"/>
          <ac:spMkLst>
            <pc:docMk/>
            <pc:sldMk cId="1277930033" sldId="303"/>
            <ac:spMk id="3" creationId="{DF271E26-45EE-DC87-66BE-6649B83DF1DE}"/>
          </ac:spMkLst>
        </pc:spChg>
        <pc:spChg chg="mod">
          <ac:chgData name="Lena Ilić" userId="S::lena.i_balkanecoinnovations.org#ext#@unialicante.onmicrosoft.com::41aadbc0-db09-434e-b054-e5d0cd93accd" providerId="AD" clId="Web-{06A48619-11F8-91C6-39E8-F53F5090C1E8}" dt="2025-06-01T16:48:10.523" v="19" actId="20577"/>
          <ac:spMkLst>
            <pc:docMk/>
            <pc:sldMk cId="1277930033" sldId="303"/>
            <ac:spMk id="4" creationId="{DAD4982A-DC5D-0523-F0AC-9C2FC166D998}"/>
          </ac:spMkLst>
        </pc:spChg>
        <pc:spChg chg="del">
          <ac:chgData name="Lena Ilić" userId="S::lena.i_balkanecoinnovations.org#ext#@unialicante.onmicrosoft.com::41aadbc0-db09-434e-b054-e5d0cd93accd" providerId="AD" clId="Web-{06A48619-11F8-91C6-39E8-F53F5090C1E8}" dt="2025-06-01T16:47:41.365" v="17"/>
          <ac:spMkLst>
            <pc:docMk/>
            <pc:sldMk cId="1277930033" sldId="303"/>
            <ac:spMk id="5" creationId="{BF044550-8F05-8C7E-23E6-B2C4C87B2ECD}"/>
          </ac:spMkLst>
        </pc:spChg>
      </pc:sldChg>
      <pc:sldChg chg="modSp">
        <pc:chgData name="Lena Ilić" userId="S::lena.i_balkanecoinnovations.org#ext#@unialicante.onmicrosoft.com::41aadbc0-db09-434e-b054-e5d0cd93accd" providerId="AD" clId="Web-{06A48619-11F8-91C6-39E8-F53F5090C1E8}" dt="2025-06-01T16:58:17.898" v="35" actId="20577"/>
        <pc:sldMkLst>
          <pc:docMk/>
          <pc:sldMk cId="1503264340" sldId="304"/>
        </pc:sldMkLst>
        <pc:spChg chg="mod">
          <ac:chgData name="Lena Ilić" userId="S::lena.i_balkanecoinnovations.org#ext#@unialicante.onmicrosoft.com::41aadbc0-db09-434e-b054-e5d0cd93accd" providerId="AD" clId="Web-{06A48619-11F8-91C6-39E8-F53F5090C1E8}" dt="2025-06-01T16:50:41.769" v="22" actId="20577"/>
          <ac:spMkLst>
            <pc:docMk/>
            <pc:sldMk cId="1503264340" sldId="304"/>
            <ac:spMk id="2" creationId="{81CD7F48-D554-E57A-1F69-49A9031F66BB}"/>
          </ac:spMkLst>
        </pc:spChg>
        <pc:spChg chg="mod">
          <ac:chgData name="Lena Ilić" userId="S::lena.i_balkanecoinnovations.org#ext#@unialicante.onmicrosoft.com::41aadbc0-db09-434e-b054-e5d0cd93accd" providerId="AD" clId="Web-{06A48619-11F8-91C6-39E8-F53F5090C1E8}" dt="2025-06-01T16:58:17.898" v="35" actId="20577"/>
          <ac:spMkLst>
            <pc:docMk/>
            <pc:sldMk cId="1503264340" sldId="304"/>
            <ac:spMk id="3" creationId="{791B3D6A-BA75-54D1-58AE-7068024B5525}"/>
          </ac:spMkLst>
        </pc:spChg>
      </pc:sldChg>
      <pc:sldChg chg="modSp">
        <pc:chgData name="Lena Ilić" userId="S::lena.i_balkanecoinnovations.org#ext#@unialicante.onmicrosoft.com::41aadbc0-db09-434e-b054-e5d0cd93accd" providerId="AD" clId="Web-{06A48619-11F8-91C6-39E8-F53F5090C1E8}" dt="2025-06-01T16:57:37.957" v="33" actId="20577"/>
        <pc:sldMkLst>
          <pc:docMk/>
          <pc:sldMk cId="616627521" sldId="305"/>
        </pc:sldMkLst>
        <pc:spChg chg="mod">
          <ac:chgData name="Lena Ilić" userId="S::lena.i_balkanecoinnovations.org#ext#@unialicante.onmicrosoft.com::41aadbc0-db09-434e-b054-e5d0cd93accd" providerId="AD" clId="Web-{06A48619-11F8-91C6-39E8-F53F5090C1E8}" dt="2025-06-01T16:57:37.957" v="33" actId="20577"/>
          <ac:spMkLst>
            <pc:docMk/>
            <pc:sldMk cId="616627521" sldId="305"/>
            <ac:spMk id="2" creationId="{815E71BE-AAEB-2277-7151-FB12DABEFFA7}"/>
          </ac:spMkLst>
        </pc:spChg>
        <pc:spChg chg="mod">
          <ac:chgData name="Lena Ilić" userId="S::lena.i_balkanecoinnovations.org#ext#@unialicante.onmicrosoft.com::41aadbc0-db09-434e-b054-e5d0cd93accd" providerId="AD" clId="Web-{06A48619-11F8-91C6-39E8-F53F5090C1E8}" dt="2025-06-01T16:51:48.946" v="27" actId="20577"/>
          <ac:spMkLst>
            <pc:docMk/>
            <pc:sldMk cId="616627521" sldId="305"/>
            <ac:spMk id="5" creationId="{B2BF26FC-5629-640E-339C-EBAFD22326F4}"/>
          </ac:spMkLst>
        </pc:spChg>
      </pc:sldChg>
      <pc:sldChg chg="modSp">
        <pc:chgData name="Lena Ilić" userId="S::lena.i_balkanecoinnovations.org#ext#@unialicante.onmicrosoft.com::41aadbc0-db09-434e-b054-e5d0cd93accd" providerId="AD" clId="Web-{06A48619-11F8-91C6-39E8-F53F5090C1E8}" dt="2025-06-01T16:52:36.059" v="31" actId="20577"/>
        <pc:sldMkLst>
          <pc:docMk/>
          <pc:sldMk cId="3748393442" sldId="306"/>
        </pc:sldMkLst>
        <pc:spChg chg="mod">
          <ac:chgData name="Lena Ilić" userId="S::lena.i_balkanecoinnovations.org#ext#@unialicante.onmicrosoft.com::41aadbc0-db09-434e-b054-e5d0cd93accd" providerId="AD" clId="Web-{06A48619-11F8-91C6-39E8-F53F5090C1E8}" dt="2025-06-01T16:52:33.950" v="29" actId="20577"/>
          <ac:spMkLst>
            <pc:docMk/>
            <pc:sldMk cId="3748393442" sldId="306"/>
            <ac:spMk id="2" creationId="{7E6CB827-A9C6-290B-D140-7E75D5CC2597}"/>
          </ac:spMkLst>
        </pc:spChg>
        <pc:spChg chg="mod">
          <ac:chgData name="Lena Ilić" userId="S::lena.i_balkanecoinnovations.org#ext#@unialicante.onmicrosoft.com::41aadbc0-db09-434e-b054-e5d0cd93accd" providerId="AD" clId="Web-{06A48619-11F8-91C6-39E8-F53F5090C1E8}" dt="2025-06-01T16:52:36.059" v="31" actId="20577"/>
          <ac:spMkLst>
            <pc:docMk/>
            <pc:sldMk cId="3748393442" sldId="306"/>
            <ac:spMk id="5" creationId="{2A7ECE9F-C38B-56FE-53D1-0D54B7886CC4}"/>
          </ac:spMkLst>
        </pc:spChg>
      </pc:sldChg>
      <pc:sldChg chg="addSp delSp modSp mod setBg">
        <pc:chgData name="Lena Ilić" userId="S::lena.i_balkanecoinnovations.org#ext#@unialicante.onmicrosoft.com::41aadbc0-db09-434e-b054-e5d0cd93accd" providerId="AD" clId="Web-{06A48619-11F8-91C6-39E8-F53F5090C1E8}" dt="2025-06-01T17:14:31.463" v="100"/>
        <pc:sldMkLst>
          <pc:docMk/>
          <pc:sldMk cId="3652917062" sldId="309"/>
        </pc:sldMkLst>
        <pc:spChg chg="del">
          <ac:chgData name="Lena Ilić" userId="S::lena.i_balkanecoinnovations.org#ext#@unialicante.onmicrosoft.com::41aadbc0-db09-434e-b054-e5d0cd93accd" providerId="AD" clId="Web-{06A48619-11F8-91C6-39E8-F53F5090C1E8}" dt="2025-06-01T16:59:23.137" v="38"/>
          <ac:spMkLst>
            <pc:docMk/>
            <pc:sldMk cId="3652917062" sldId="309"/>
            <ac:spMk id="2" creationId="{AE43B168-F890-3A0A-FA54-979D11806AF0}"/>
          </ac:spMkLst>
        </pc:spChg>
        <pc:spChg chg="mod">
          <ac:chgData name="Lena Ilić" userId="S::lena.i_balkanecoinnovations.org#ext#@unialicante.onmicrosoft.com::41aadbc0-db09-434e-b054-e5d0cd93accd" providerId="AD" clId="Web-{06A48619-11F8-91C6-39E8-F53F5090C1E8}" dt="2025-06-01T17:14:31.463" v="100"/>
          <ac:spMkLst>
            <pc:docMk/>
            <pc:sldMk cId="3652917062" sldId="309"/>
            <ac:spMk id="3" creationId="{93CD2979-35EB-2A44-A395-E2A1CA03F1D3}"/>
          </ac:spMkLst>
        </pc:spChg>
        <pc:spChg chg="mod ord">
          <ac:chgData name="Lena Ilić" userId="S::lena.i_balkanecoinnovations.org#ext#@unialicante.onmicrosoft.com::41aadbc0-db09-434e-b054-e5d0cd93accd" providerId="AD" clId="Web-{06A48619-11F8-91C6-39E8-F53F5090C1E8}" dt="2025-06-01T17:14:31.463" v="100"/>
          <ac:spMkLst>
            <pc:docMk/>
            <pc:sldMk cId="3652917062" sldId="309"/>
            <ac:spMk id="4" creationId="{426BCC76-2B80-AF58-55CE-419B015DD520}"/>
          </ac:spMkLst>
        </pc:spChg>
        <pc:spChg chg="add del">
          <ac:chgData name="Lena Ilić" userId="S::lena.i_balkanecoinnovations.org#ext#@unialicante.onmicrosoft.com::41aadbc0-db09-434e-b054-e5d0cd93accd" providerId="AD" clId="Web-{06A48619-11F8-91C6-39E8-F53F5090C1E8}" dt="2025-06-01T17:12:40.418" v="89"/>
          <ac:spMkLst>
            <pc:docMk/>
            <pc:sldMk cId="3652917062" sldId="309"/>
            <ac:spMk id="11" creationId="{16C5FA50-8D52-4617-AF91-5C7B1C8352F1}"/>
          </ac:spMkLst>
        </pc:spChg>
        <pc:spChg chg="add del">
          <ac:chgData name="Lena Ilić" userId="S::lena.i_balkanecoinnovations.org#ext#@unialicante.onmicrosoft.com::41aadbc0-db09-434e-b054-e5d0cd93accd" providerId="AD" clId="Web-{06A48619-11F8-91C6-39E8-F53F5090C1E8}" dt="2025-06-01T17:12:40.418" v="89"/>
          <ac:spMkLst>
            <pc:docMk/>
            <pc:sldMk cId="3652917062" sldId="309"/>
            <ac:spMk id="13" creationId="{E223798C-12AD-4B0C-A50C-D676347D67CF}"/>
          </ac:spMkLst>
        </pc:spChg>
        <pc:spChg chg="add del">
          <ac:chgData name="Lena Ilić" userId="S::lena.i_balkanecoinnovations.org#ext#@unialicante.onmicrosoft.com::41aadbc0-db09-434e-b054-e5d0cd93accd" providerId="AD" clId="Web-{06A48619-11F8-91C6-39E8-F53F5090C1E8}" dt="2025-06-01T17:14:31.463" v="100"/>
          <ac:spMkLst>
            <pc:docMk/>
            <pc:sldMk cId="3652917062" sldId="309"/>
            <ac:spMk id="18" creationId="{D4771268-CB57-404A-9271-370EB28F6090}"/>
          </ac:spMkLst>
        </pc:spChg>
        <pc:spChg chg="add">
          <ac:chgData name="Lena Ilić" userId="S::lena.i_balkanecoinnovations.org#ext#@unialicante.onmicrosoft.com::41aadbc0-db09-434e-b054-e5d0cd93accd" providerId="AD" clId="Web-{06A48619-11F8-91C6-39E8-F53F5090C1E8}" dt="2025-06-01T17:14:31.463" v="100"/>
          <ac:spMkLst>
            <pc:docMk/>
            <pc:sldMk cId="3652917062" sldId="309"/>
            <ac:spMk id="23" creationId="{D12DDE76-C203-4047-9998-63900085B5E8}"/>
          </ac:spMkLst>
        </pc:spChg>
        <pc:picChg chg="add del mod">
          <ac:chgData name="Lena Ilić" userId="S::lena.i_balkanecoinnovations.org#ext#@unialicante.onmicrosoft.com::41aadbc0-db09-434e-b054-e5d0cd93accd" providerId="AD" clId="Web-{06A48619-11F8-91C6-39E8-F53F5090C1E8}" dt="2025-06-01T17:11:19.661" v="79"/>
          <ac:picMkLst>
            <pc:docMk/>
            <pc:sldMk cId="3652917062" sldId="309"/>
            <ac:picMk id="5" creationId="{5869D93D-3CAB-8D00-CA38-44ABE2102CED}"/>
          </ac:picMkLst>
        </pc:picChg>
        <pc:picChg chg="add del mod">
          <ac:chgData name="Lena Ilić" userId="S::lena.i_balkanecoinnovations.org#ext#@unialicante.onmicrosoft.com::41aadbc0-db09-434e-b054-e5d0cd93accd" providerId="AD" clId="Web-{06A48619-11F8-91C6-39E8-F53F5090C1E8}" dt="2025-06-01T17:14:21.462" v="97"/>
          <ac:picMkLst>
            <pc:docMk/>
            <pc:sldMk cId="3652917062" sldId="309"/>
            <ac:picMk id="6" creationId="{5AE57D54-8E66-12A5-D21E-14E0E3A1B912}"/>
          </ac:picMkLst>
        </pc:picChg>
        <pc:picChg chg="add mod">
          <ac:chgData name="Lena Ilić" userId="S::lena.i_balkanecoinnovations.org#ext#@unialicante.onmicrosoft.com::41aadbc0-db09-434e-b054-e5d0cd93accd" providerId="AD" clId="Web-{06A48619-11F8-91C6-39E8-F53F5090C1E8}" dt="2025-06-01T17:14:31.463" v="100"/>
          <ac:picMkLst>
            <pc:docMk/>
            <pc:sldMk cId="3652917062" sldId="309"/>
            <ac:picMk id="7" creationId="{12F191FF-7487-9E2B-9683-0B7FAEBC818B}"/>
          </ac:picMkLst>
        </pc:picChg>
      </pc:sldChg>
      <pc:sldChg chg="modSp add replId">
        <pc:chgData name="Lena Ilić" userId="S::lena.i_balkanecoinnovations.org#ext#@unialicante.onmicrosoft.com::41aadbc0-db09-434e-b054-e5d0cd93accd" providerId="AD" clId="Web-{06A48619-11F8-91C6-39E8-F53F5090C1E8}" dt="2025-06-01T17:03:24.797" v="61" actId="20577"/>
        <pc:sldMkLst>
          <pc:docMk/>
          <pc:sldMk cId="3228556710" sldId="313"/>
        </pc:sldMkLst>
        <pc:spChg chg="mod">
          <ac:chgData name="Lena Ilić" userId="S::lena.i_balkanecoinnovations.org#ext#@unialicante.onmicrosoft.com::41aadbc0-db09-434e-b054-e5d0cd93accd" providerId="AD" clId="Web-{06A48619-11F8-91C6-39E8-F53F5090C1E8}" dt="2025-06-01T17:03:24.797" v="61" actId="20577"/>
          <ac:spMkLst>
            <pc:docMk/>
            <pc:sldMk cId="3228556710" sldId="313"/>
            <ac:spMk id="2" creationId="{4EDB9BDD-B964-404C-134E-3BB3B567673C}"/>
          </ac:spMkLst>
        </pc:spChg>
        <pc:spChg chg="mod">
          <ac:chgData name="Lena Ilić" userId="S::lena.i_balkanecoinnovations.org#ext#@unialicante.onmicrosoft.com::41aadbc0-db09-434e-b054-e5d0cd93accd" providerId="AD" clId="Web-{06A48619-11F8-91C6-39E8-F53F5090C1E8}" dt="2025-06-01T17:03:15.062" v="60" actId="20577"/>
          <ac:spMkLst>
            <pc:docMk/>
            <pc:sldMk cId="3228556710" sldId="313"/>
            <ac:spMk id="5" creationId="{F6D5A071-CBCE-BF45-0935-E40E531E2CE2}"/>
          </ac:spMkLst>
        </pc:spChg>
      </pc:sldChg>
      <pc:sldChg chg="modSp add replId">
        <pc:chgData name="Lena Ilić" userId="S::lena.i_balkanecoinnovations.org#ext#@unialicante.onmicrosoft.com::41aadbc0-db09-434e-b054-e5d0cd93accd" providerId="AD" clId="Web-{06A48619-11F8-91C6-39E8-F53F5090C1E8}" dt="2025-06-01T17:04:25.817" v="66" actId="20577"/>
        <pc:sldMkLst>
          <pc:docMk/>
          <pc:sldMk cId="3586628414" sldId="314"/>
        </pc:sldMkLst>
        <pc:spChg chg="mod">
          <ac:chgData name="Lena Ilić" userId="S::lena.i_balkanecoinnovations.org#ext#@unialicante.onmicrosoft.com::41aadbc0-db09-434e-b054-e5d0cd93accd" providerId="AD" clId="Web-{06A48619-11F8-91C6-39E8-F53F5090C1E8}" dt="2025-06-01T17:04:25.817" v="66" actId="20577"/>
          <ac:spMkLst>
            <pc:docMk/>
            <pc:sldMk cId="3586628414" sldId="314"/>
            <ac:spMk id="2" creationId="{0D9F677C-B369-FA84-B8E2-63972CDCE847}"/>
          </ac:spMkLst>
        </pc:spChg>
        <pc:spChg chg="mod">
          <ac:chgData name="Lena Ilić" userId="S::lena.i_balkanecoinnovations.org#ext#@unialicante.onmicrosoft.com::41aadbc0-db09-434e-b054-e5d0cd93accd" providerId="AD" clId="Web-{06A48619-11F8-91C6-39E8-F53F5090C1E8}" dt="2025-06-01T17:04:16.910" v="64" actId="20577"/>
          <ac:spMkLst>
            <pc:docMk/>
            <pc:sldMk cId="3586628414" sldId="314"/>
            <ac:spMk id="3" creationId="{A7BA98DA-F135-4212-1539-F7F30B6B59C1}"/>
          </ac:spMkLst>
        </pc:spChg>
      </pc:sldChg>
      <pc:sldChg chg="modSp add replId">
        <pc:chgData name="Lena Ilić" userId="S::lena.i_balkanecoinnovations.org#ext#@unialicante.onmicrosoft.com::41aadbc0-db09-434e-b054-e5d0cd93accd" providerId="AD" clId="Web-{06A48619-11F8-91C6-39E8-F53F5090C1E8}" dt="2025-06-01T17:05:02.507" v="70" actId="20577"/>
        <pc:sldMkLst>
          <pc:docMk/>
          <pc:sldMk cId="3635574712" sldId="315"/>
        </pc:sldMkLst>
        <pc:spChg chg="mod">
          <ac:chgData name="Lena Ilić" userId="S::lena.i_balkanecoinnovations.org#ext#@unialicante.onmicrosoft.com::41aadbc0-db09-434e-b054-e5d0cd93accd" providerId="AD" clId="Web-{06A48619-11F8-91C6-39E8-F53F5090C1E8}" dt="2025-06-01T17:05:02.507" v="70" actId="20577"/>
          <ac:spMkLst>
            <pc:docMk/>
            <pc:sldMk cId="3635574712" sldId="315"/>
            <ac:spMk id="2" creationId="{9764E629-30E9-E163-AF95-A09D39B2AEF2}"/>
          </ac:spMkLst>
        </pc:spChg>
        <pc:spChg chg="mod">
          <ac:chgData name="Lena Ilić" userId="S::lena.i_balkanecoinnovations.org#ext#@unialicante.onmicrosoft.com::41aadbc0-db09-434e-b054-e5d0cd93accd" providerId="AD" clId="Web-{06A48619-11F8-91C6-39E8-F53F5090C1E8}" dt="2025-06-01T17:04:58.116" v="69" actId="20577"/>
          <ac:spMkLst>
            <pc:docMk/>
            <pc:sldMk cId="3635574712" sldId="315"/>
            <ac:spMk id="3" creationId="{C04A4C49-092A-B246-AC2A-89A1C645AF4C}"/>
          </ac:spMkLst>
        </pc:spChg>
      </pc:sldChg>
      <pc:sldChg chg="modSp add replId">
        <pc:chgData name="Lena Ilić" userId="S::lena.i_balkanecoinnovations.org#ext#@unialicante.onmicrosoft.com::41aadbc0-db09-434e-b054-e5d0cd93accd" providerId="AD" clId="Web-{06A48619-11F8-91C6-39E8-F53F5090C1E8}" dt="2025-06-01T17:05:32.525" v="74" actId="20577"/>
        <pc:sldMkLst>
          <pc:docMk/>
          <pc:sldMk cId="871649245" sldId="316"/>
        </pc:sldMkLst>
        <pc:spChg chg="mod">
          <ac:chgData name="Lena Ilić" userId="S::lena.i_balkanecoinnovations.org#ext#@unialicante.onmicrosoft.com::41aadbc0-db09-434e-b054-e5d0cd93accd" providerId="AD" clId="Web-{06A48619-11F8-91C6-39E8-F53F5090C1E8}" dt="2025-06-01T17:05:32.525" v="74" actId="20577"/>
          <ac:spMkLst>
            <pc:docMk/>
            <pc:sldMk cId="871649245" sldId="316"/>
            <ac:spMk id="2" creationId="{225CEEC1-A947-D904-20A0-87BF86CF164E}"/>
          </ac:spMkLst>
        </pc:spChg>
        <pc:spChg chg="mod">
          <ac:chgData name="Lena Ilić" userId="S::lena.i_balkanecoinnovations.org#ext#@unialicante.onmicrosoft.com::41aadbc0-db09-434e-b054-e5d0cd93accd" providerId="AD" clId="Web-{06A48619-11F8-91C6-39E8-F53F5090C1E8}" dt="2025-06-01T17:05:28.900" v="73" actId="20577"/>
          <ac:spMkLst>
            <pc:docMk/>
            <pc:sldMk cId="871649245" sldId="316"/>
            <ac:spMk id="3" creationId="{826919AC-78FC-8351-BDE6-09BBF27311CC}"/>
          </ac:spMkLst>
        </pc:spChg>
      </pc:sldChg>
      <pc:sldChg chg="modSp add replId">
        <pc:chgData name="Lena Ilić" userId="S::lena.i_balkanecoinnovations.org#ext#@unialicante.onmicrosoft.com::41aadbc0-db09-434e-b054-e5d0cd93accd" providerId="AD" clId="Web-{06A48619-11F8-91C6-39E8-F53F5090C1E8}" dt="2025-06-01T17:06:30.655" v="78" actId="20577"/>
        <pc:sldMkLst>
          <pc:docMk/>
          <pc:sldMk cId="183356928" sldId="317"/>
        </pc:sldMkLst>
        <pc:spChg chg="mod">
          <ac:chgData name="Lena Ilić" userId="S::lena.i_balkanecoinnovations.org#ext#@unialicante.onmicrosoft.com::41aadbc0-db09-434e-b054-e5d0cd93accd" providerId="AD" clId="Web-{06A48619-11F8-91C6-39E8-F53F5090C1E8}" dt="2025-06-01T17:06:30.655" v="78" actId="20577"/>
          <ac:spMkLst>
            <pc:docMk/>
            <pc:sldMk cId="183356928" sldId="317"/>
            <ac:spMk id="2" creationId="{431784B1-2443-FA57-9FDC-6229962019DC}"/>
          </ac:spMkLst>
        </pc:spChg>
        <pc:spChg chg="mod">
          <ac:chgData name="Lena Ilić" userId="S::lena.i_balkanecoinnovations.org#ext#@unialicante.onmicrosoft.com::41aadbc0-db09-434e-b054-e5d0cd93accd" providerId="AD" clId="Web-{06A48619-11F8-91C6-39E8-F53F5090C1E8}" dt="2025-06-01T17:06:26.154" v="77" actId="20577"/>
          <ac:spMkLst>
            <pc:docMk/>
            <pc:sldMk cId="183356928" sldId="317"/>
            <ac:spMk id="3" creationId="{6D2A3496-2CD3-B0A9-E9ED-D25BCD366C72}"/>
          </ac:spMkLst>
        </pc:spChg>
      </pc:sldChg>
      <pc:sldChg chg="addSp delSp modSp add replId">
        <pc:chgData name="Lena Ilić" userId="S::lena.i_balkanecoinnovations.org#ext#@unialicante.onmicrosoft.com::41aadbc0-db09-434e-b054-e5d0cd93accd" providerId="AD" clId="Web-{06A48619-11F8-91C6-39E8-F53F5090C1E8}" dt="2025-06-01T17:16:12.285" v="111" actId="1076"/>
        <pc:sldMkLst>
          <pc:docMk/>
          <pc:sldMk cId="2952204262" sldId="318"/>
        </pc:sldMkLst>
        <pc:spChg chg="mod">
          <ac:chgData name="Lena Ilić" userId="S::lena.i_balkanecoinnovations.org#ext#@unialicante.onmicrosoft.com::41aadbc0-db09-434e-b054-e5d0cd93accd" providerId="AD" clId="Web-{06A48619-11F8-91C6-39E8-F53F5090C1E8}" dt="2025-06-01T17:16:09.456" v="110"/>
          <ac:spMkLst>
            <pc:docMk/>
            <pc:sldMk cId="2952204262" sldId="318"/>
            <ac:spMk id="3" creationId="{137E7B5E-B9BF-990F-EC89-36552AA6186D}"/>
          </ac:spMkLst>
        </pc:spChg>
        <pc:spChg chg="ord">
          <ac:chgData name="Lena Ilić" userId="S::lena.i_balkanecoinnovations.org#ext#@unialicante.onmicrosoft.com::41aadbc0-db09-434e-b054-e5d0cd93accd" providerId="AD" clId="Web-{06A48619-11F8-91C6-39E8-F53F5090C1E8}" dt="2025-06-01T17:16:09.456" v="110"/>
          <ac:spMkLst>
            <pc:docMk/>
            <pc:sldMk cId="2952204262" sldId="318"/>
            <ac:spMk id="4" creationId="{59F2C755-5233-EEA9-35FD-43A6662651AA}"/>
          </ac:spMkLst>
        </pc:spChg>
        <pc:spChg chg="del">
          <ac:chgData name="Lena Ilić" userId="S::lena.i_balkanecoinnovations.org#ext#@unialicante.onmicrosoft.com::41aadbc0-db09-434e-b054-e5d0cd93accd" providerId="AD" clId="Web-{06A48619-11F8-91C6-39E8-F53F5090C1E8}" dt="2025-06-01T17:16:09.456" v="110"/>
          <ac:spMkLst>
            <pc:docMk/>
            <pc:sldMk cId="2952204262" sldId="318"/>
            <ac:spMk id="23" creationId="{582156C0-411E-B385-7FDD-F001A2AA1E4E}"/>
          </ac:spMkLst>
        </pc:spChg>
        <pc:spChg chg="add">
          <ac:chgData name="Lena Ilić" userId="S::lena.i_balkanecoinnovations.org#ext#@unialicante.onmicrosoft.com::41aadbc0-db09-434e-b054-e5d0cd93accd" providerId="AD" clId="Web-{06A48619-11F8-91C6-39E8-F53F5090C1E8}" dt="2025-06-01T17:16:09.456" v="110"/>
          <ac:spMkLst>
            <pc:docMk/>
            <pc:sldMk cId="2952204262" sldId="318"/>
            <ac:spMk id="28" creationId="{D12DDE76-C203-4047-9998-63900085B5E8}"/>
          </ac:spMkLst>
        </pc:spChg>
        <pc:picChg chg="add mod">
          <ac:chgData name="Lena Ilić" userId="S::lena.i_balkanecoinnovations.org#ext#@unialicante.onmicrosoft.com::41aadbc0-db09-434e-b054-e5d0cd93accd" providerId="AD" clId="Web-{06A48619-11F8-91C6-39E8-F53F5090C1E8}" dt="2025-06-01T17:16:12.285" v="111" actId="1076"/>
          <ac:picMkLst>
            <pc:docMk/>
            <pc:sldMk cId="2952204262" sldId="318"/>
            <ac:picMk id="2" creationId="{DFF1A6E3-7FE1-7684-F318-C5F000176934}"/>
          </ac:picMkLst>
        </pc:picChg>
        <pc:picChg chg="del">
          <ac:chgData name="Lena Ilić" userId="S::lena.i_balkanecoinnovations.org#ext#@unialicante.onmicrosoft.com::41aadbc0-db09-434e-b054-e5d0cd93accd" providerId="AD" clId="Web-{06A48619-11F8-91C6-39E8-F53F5090C1E8}" dt="2025-06-01T17:15:45.533" v="102"/>
          <ac:picMkLst>
            <pc:docMk/>
            <pc:sldMk cId="2952204262" sldId="318"/>
            <ac:picMk id="7" creationId="{7C8FE9EC-36A2-42E1-821D-64E3307301C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F9C62D14-4304-3616-AFED-7940A11C76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Marcador de fecha 2">
            <a:extLst>
              <a:ext uri="{FF2B5EF4-FFF2-40B4-BE49-F238E27FC236}">
                <a16:creationId xmlns:a16="http://schemas.microsoft.com/office/drawing/2014/main" id="{75B6E413-4320-1E95-A8EC-D671E0F20C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C9DC22-7E97-9242-9A26-7B9E6F4B10AE}" type="datetimeFigureOut">
              <a:rPr lang="en-GB" smtClean="0"/>
              <a:t>29/10/2025</a:t>
            </a:fld>
            <a:endParaRPr lang="en-GB" dirty="0"/>
          </a:p>
        </p:txBody>
      </p:sp>
      <p:sp>
        <p:nvSpPr>
          <p:cNvPr id="4" name="Marcador de pie de página 3">
            <a:extLst>
              <a:ext uri="{FF2B5EF4-FFF2-40B4-BE49-F238E27FC236}">
                <a16:creationId xmlns:a16="http://schemas.microsoft.com/office/drawing/2014/main" id="{E5B9FE80-7581-E122-EBEF-B76D1305DD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Marcador de número de diapositiva 4">
            <a:extLst>
              <a:ext uri="{FF2B5EF4-FFF2-40B4-BE49-F238E27FC236}">
                <a16:creationId xmlns:a16="http://schemas.microsoft.com/office/drawing/2014/main" id="{36F75FD3-9E7A-931F-812D-756412B039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C08593-55A2-6B4A-9DF5-62C2615DCCEC}" type="slidenum">
              <a:rPr lang="en-GB" smtClean="0"/>
              <a:t>‹N›</a:t>
            </a:fld>
            <a:endParaRPr lang="en-GB" dirty="0"/>
          </a:p>
        </p:txBody>
      </p:sp>
    </p:spTree>
    <p:extLst>
      <p:ext uri="{BB962C8B-B14F-4D97-AF65-F5344CB8AC3E}">
        <p14:creationId xmlns:p14="http://schemas.microsoft.com/office/powerpoint/2010/main" val="2136513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B06F2-8859-3948-B482-A39764E9F28F}" type="datetimeFigureOut">
              <a:rPr lang="en-GB" smtClean="0"/>
              <a:t>29/10/2025</a:t>
            </a:fld>
            <a:endParaRPr lang="en-GB"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F095D-19A5-DD4A-971A-84DF3FEA809E}" type="slidenum">
              <a:rPr lang="en-GB" smtClean="0"/>
              <a:t>‹N›</a:t>
            </a:fld>
            <a:endParaRPr lang="en-GB" dirty="0"/>
          </a:p>
        </p:txBody>
      </p:sp>
    </p:spTree>
    <p:extLst>
      <p:ext uri="{BB962C8B-B14F-4D97-AF65-F5344CB8AC3E}">
        <p14:creationId xmlns:p14="http://schemas.microsoft.com/office/powerpoint/2010/main" val="249665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E1B2392-A259-9FA9-7D1D-8EFA9CCE9264}"/>
              </a:ext>
            </a:extLst>
          </p:cNvPr>
          <p:cNvPicPr>
            <a:picLocks noChangeAspect="1"/>
          </p:cNvPicPr>
          <p:nvPr userDrawn="1"/>
        </p:nvPicPr>
        <p:blipFill>
          <a:blip r:embed="rId2"/>
          <a:srcRect/>
          <a:stretch/>
        </p:blipFill>
        <p:spPr>
          <a:xfrm>
            <a:off x="0" y="1"/>
            <a:ext cx="12191998" cy="6857999"/>
          </a:xfrm>
          <a:prstGeom prst="rect">
            <a:avLst/>
          </a:prstGeom>
        </p:spPr>
      </p:pic>
      <p:sp>
        <p:nvSpPr>
          <p:cNvPr id="20" name="Título 1">
            <a:extLst>
              <a:ext uri="{FF2B5EF4-FFF2-40B4-BE49-F238E27FC236}">
                <a16:creationId xmlns:a16="http://schemas.microsoft.com/office/drawing/2014/main" id="{22EDD860-2A02-17CA-AA27-8DD736EAB3C1}"/>
              </a:ext>
            </a:extLst>
          </p:cNvPr>
          <p:cNvSpPr>
            <a:spLocks noGrp="1"/>
          </p:cNvSpPr>
          <p:nvPr>
            <p:ph type="title" hasCustomPrompt="1"/>
          </p:nvPr>
        </p:nvSpPr>
        <p:spPr>
          <a:xfrm>
            <a:off x="5043309" y="539120"/>
            <a:ext cx="6671534" cy="1649634"/>
          </a:xfrm>
          <a:prstGeom prst="rect">
            <a:avLst/>
          </a:prstGeom>
        </p:spPr>
        <p:txBody>
          <a:bodyPr anchor="b" anchorCtr="0">
            <a:normAutofit/>
          </a:bodyPr>
          <a:lstStyle>
            <a:lvl1pPr algn="ctr">
              <a:lnSpc>
                <a:spcPct val="80000"/>
              </a:lnSpc>
              <a:defRPr sz="4400" b="1">
                <a:solidFill>
                  <a:schemeClr val="bg1"/>
                </a:solidFill>
              </a:defRPr>
            </a:lvl1pPr>
          </a:lstStyle>
          <a:p>
            <a:r>
              <a:rPr lang="es-ES" dirty="0" err="1"/>
              <a:t>Title</a:t>
            </a:r>
            <a:endParaRPr lang="en-GB" dirty="0"/>
          </a:p>
        </p:txBody>
      </p:sp>
      <p:sp>
        <p:nvSpPr>
          <p:cNvPr id="21" name="Marcador de texto 9">
            <a:extLst>
              <a:ext uri="{FF2B5EF4-FFF2-40B4-BE49-F238E27FC236}">
                <a16:creationId xmlns:a16="http://schemas.microsoft.com/office/drawing/2014/main" id="{A7414675-6199-4DB1-60C7-5974AA1F996A}"/>
              </a:ext>
            </a:extLst>
          </p:cNvPr>
          <p:cNvSpPr>
            <a:spLocks noGrp="1"/>
          </p:cNvSpPr>
          <p:nvPr>
            <p:ph type="body" sz="quarter" idx="10" hasCustomPrompt="1"/>
          </p:nvPr>
        </p:nvSpPr>
        <p:spPr>
          <a:xfrm>
            <a:off x="5043309" y="2458456"/>
            <a:ext cx="6605814" cy="1126616"/>
          </a:xfrm>
          <a:prstGeom prst="rect">
            <a:avLst/>
          </a:prstGeom>
        </p:spPr>
        <p:txBody>
          <a:bodyPr/>
          <a:lstStyle>
            <a:lvl1pPr marL="0" indent="0" algn="ctr">
              <a:buFontTx/>
              <a:buNone/>
              <a:defRPr sz="3600">
                <a:solidFill>
                  <a:schemeClr val="accent5"/>
                </a:solidFill>
              </a:defRPr>
            </a:lvl1pPr>
            <a:lvl2pPr marL="457200" indent="0">
              <a:buFontTx/>
              <a:buNone/>
              <a:defRPr>
                <a:solidFill>
                  <a:schemeClr val="accent2">
                    <a:lumMod val="40000"/>
                    <a:lumOff val="60000"/>
                  </a:schemeClr>
                </a:solidFill>
              </a:defRPr>
            </a:lvl2pPr>
            <a:lvl3pPr marL="914400" indent="0">
              <a:buFontTx/>
              <a:buNone/>
              <a:defRPr>
                <a:solidFill>
                  <a:schemeClr val="accent2">
                    <a:lumMod val="40000"/>
                    <a:lumOff val="60000"/>
                  </a:schemeClr>
                </a:solidFill>
              </a:defRPr>
            </a:lvl3pPr>
            <a:lvl4pPr marL="1371600" indent="0">
              <a:buFontTx/>
              <a:buNone/>
              <a:defRPr>
                <a:solidFill>
                  <a:schemeClr val="accent2">
                    <a:lumMod val="40000"/>
                    <a:lumOff val="60000"/>
                  </a:schemeClr>
                </a:solidFill>
              </a:defRPr>
            </a:lvl4pPr>
            <a:lvl5pPr marL="1828800" indent="0">
              <a:buFontTx/>
              <a:buNone/>
              <a:defRPr>
                <a:solidFill>
                  <a:schemeClr val="accent2">
                    <a:lumMod val="40000"/>
                    <a:lumOff val="60000"/>
                  </a:schemeClr>
                </a:solidFill>
              </a:defRPr>
            </a:lvl5pPr>
          </a:lstStyle>
          <a:p>
            <a:pPr lvl="0"/>
            <a:r>
              <a:rPr lang="es-ES" dirty="0" err="1"/>
              <a:t>Subtitle</a:t>
            </a:r>
            <a:endParaRPr lang="es-ES" dirty="0"/>
          </a:p>
        </p:txBody>
      </p:sp>
      <p:sp>
        <p:nvSpPr>
          <p:cNvPr id="22" name="Marcador de texto 11">
            <a:extLst>
              <a:ext uri="{FF2B5EF4-FFF2-40B4-BE49-F238E27FC236}">
                <a16:creationId xmlns:a16="http://schemas.microsoft.com/office/drawing/2014/main" id="{52AD16DD-45D1-72A6-68CC-6FDFE4E55068}"/>
              </a:ext>
            </a:extLst>
          </p:cNvPr>
          <p:cNvSpPr>
            <a:spLocks noGrp="1"/>
          </p:cNvSpPr>
          <p:nvPr>
            <p:ph type="body" sz="quarter" idx="11" hasCustomPrompt="1"/>
          </p:nvPr>
        </p:nvSpPr>
        <p:spPr>
          <a:xfrm>
            <a:off x="5043309" y="4724925"/>
            <a:ext cx="6605814" cy="540250"/>
          </a:xfrm>
          <a:prstGeom prst="rect">
            <a:avLst/>
          </a:prstGeom>
        </p:spPr>
        <p:txBody>
          <a:bodyPr anchor="b" anchorCtr="0"/>
          <a:lstStyle>
            <a:lvl1pPr marL="0" indent="0" algn="ctr">
              <a:buFontTx/>
              <a:buNone/>
              <a:defRPr sz="1600">
                <a:solidFill>
                  <a:schemeClr val="accent6"/>
                </a:solidFill>
              </a:defRPr>
            </a:lvl1pPr>
            <a:lvl2pPr marL="457200" indent="0">
              <a:buFontTx/>
              <a:buNone/>
              <a:defRPr>
                <a:solidFill>
                  <a:schemeClr val="accent2">
                    <a:lumMod val="20000"/>
                    <a:lumOff val="80000"/>
                  </a:schemeClr>
                </a:solidFill>
              </a:defRPr>
            </a:lvl2pPr>
            <a:lvl3pPr marL="914400" indent="0">
              <a:buFontTx/>
              <a:buNone/>
              <a:defRPr>
                <a:solidFill>
                  <a:schemeClr val="accent2">
                    <a:lumMod val="20000"/>
                    <a:lumOff val="80000"/>
                  </a:schemeClr>
                </a:solidFill>
              </a:defRPr>
            </a:lvl3pPr>
            <a:lvl4pPr marL="1371600" indent="0">
              <a:buFontTx/>
              <a:buNone/>
              <a:defRPr>
                <a:solidFill>
                  <a:schemeClr val="accent2">
                    <a:lumMod val="20000"/>
                    <a:lumOff val="80000"/>
                  </a:schemeClr>
                </a:solidFill>
              </a:defRPr>
            </a:lvl4pPr>
            <a:lvl5pPr marL="1828800" indent="0">
              <a:buFontTx/>
              <a:buNone/>
              <a:defRPr>
                <a:solidFill>
                  <a:schemeClr val="accent2">
                    <a:lumMod val="20000"/>
                    <a:lumOff val="80000"/>
                  </a:schemeClr>
                </a:solidFill>
              </a:defRPr>
            </a:lvl5pPr>
          </a:lstStyle>
          <a:p>
            <a:pPr lvl="0"/>
            <a:r>
              <a:rPr lang="es-ES" dirty="0" err="1"/>
              <a:t>Insert</a:t>
            </a:r>
            <a:r>
              <a:rPr lang="es-ES" dirty="0"/>
              <a:t> </a:t>
            </a:r>
            <a:r>
              <a:rPr lang="es-ES" dirty="0" err="1"/>
              <a:t>text</a:t>
            </a:r>
            <a:endParaRPr lang="es-ES" dirty="0"/>
          </a:p>
        </p:txBody>
      </p:sp>
      <p:sp>
        <p:nvSpPr>
          <p:cNvPr id="23" name="Marcador de texto 11">
            <a:extLst>
              <a:ext uri="{FF2B5EF4-FFF2-40B4-BE49-F238E27FC236}">
                <a16:creationId xmlns:a16="http://schemas.microsoft.com/office/drawing/2014/main" id="{9208D2F8-BD09-AA55-3532-E42273A8C6EE}"/>
              </a:ext>
            </a:extLst>
          </p:cNvPr>
          <p:cNvSpPr>
            <a:spLocks noGrp="1"/>
          </p:cNvSpPr>
          <p:nvPr>
            <p:ph type="body" sz="quarter" idx="12" hasCustomPrompt="1"/>
          </p:nvPr>
        </p:nvSpPr>
        <p:spPr>
          <a:xfrm>
            <a:off x="5043309" y="5426797"/>
            <a:ext cx="6605814" cy="540250"/>
          </a:xfrm>
          <a:prstGeom prst="rect">
            <a:avLst/>
          </a:prstGeom>
        </p:spPr>
        <p:txBody>
          <a:bodyPr/>
          <a:lstStyle>
            <a:lvl1pPr marL="0" indent="0" algn="ctr">
              <a:buFontTx/>
              <a:buNone/>
              <a:defRPr sz="1600">
                <a:solidFill>
                  <a:schemeClr val="accent6">
                    <a:lumMod val="40000"/>
                    <a:lumOff val="60000"/>
                  </a:schemeClr>
                </a:solidFill>
              </a:defRPr>
            </a:lvl1pPr>
            <a:lvl2pPr marL="457200" indent="0">
              <a:buFontTx/>
              <a:buNone/>
              <a:defRPr>
                <a:solidFill>
                  <a:schemeClr val="accent2">
                    <a:lumMod val="20000"/>
                    <a:lumOff val="80000"/>
                  </a:schemeClr>
                </a:solidFill>
              </a:defRPr>
            </a:lvl2pPr>
            <a:lvl3pPr marL="914400" indent="0">
              <a:buFontTx/>
              <a:buNone/>
              <a:defRPr>
                <a:solidFill>
                  <a:schemeClr val="accent2">
                    <a:lumMod val="20000"/>
                    <a:lumOff val="80000"/>
                  </a:schemeClr>
                </a:solidFill>
              </a:defRPr>
            </a:lvl3pPr>
            <a:lvl4pPr marL="1371600" indent="0">
              <a:buFontTx/>
              <a:buNone/>
              <a:defRPr>
                <a:solidFill>
                  <a:schemeClr val="accent2">
                    <a:lumMod val="20000"/>
                    <a:lumOff val="80000"/>
                  </a:schemeClr>
                </a:solidFill>
              </a:defRPr>
            </a:lvl4pPr>
            <a:lvl5pPr marL="1828800" indent="0">
              <a:buFontTx/>
              <a:buNone/>
              <a:defRPr>
                <a:solidFill>
                  <a:schemeClr val="accent2">
                    <a:lumMod val="20000"/>
                    <a:lumOff val="80000"/>
                  </a:schemeClr>
                </a:solidFill>
              </a:defRPr>
            </a:lvl5pPr>
          </a:lstStyle>
          <a:p>
            <a:pPr lvl="0"/>
            <a:r>
              <a:rPr lang="es-ES" dirty="0" err="1"/>
              <a:t>Insert</a:t>
            </a:r>
            <a:r>
              <a:rPr lang="es-ES" dirty="0"/>
              <a:t> </a:t>
            </a:r>
            <a:r>
              <a:rPr lang="es-ES" dirty="0" err="1"/>
              <a:t>text</a:t>
            </a:r>
            <a:endParaRPr lang="es-ES" dirty="0"/>
          </a:p>
        </p:txBody>
      </p:sp>
    </p:spTree>
    <p:extLst>
      <p:ext uri="{BB962C8B-B14F-4D97-AF65-F5344CB8AC3E}">
        <p14:creationId xmlns:p14="http://schemas.microsoft.com/office/powerpoint/2010/main" val="365397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A53805E-79A9-D959-5A5B-69E0285A5CB3}"/>
              </a:ext>
            </a:extLst>
          </p:cNvPr>
          <p:cNvSpPr>
            <a:spLocks noGrp="1"/>
          </p:cNvSpPr>
          <p:nvPr>
            <p:ph type="title" hasCustomPrompt="1"/>
          </p:nvPr>
        </p:nvSpPr>
        <p:spPr/>
        <p:txBody>
          <a:bodyPr/>
          <a:lstStyle/>
          <a:p>
            <a:r>
              <a:rPr lang="es-ES" dirty="0"/>
              <a:t>Inser title</a:t>
            </a:r>
            <a:endParaRPr lang="en-GB" dirty="0"/>
          </a:p>
        </p:txBody>
      </p:sp>
      <p:sp>
        <p:nvSpPr>
          <p:cNvPr id="5" name="Marcador de número de diapositiva 4">
            <a:extLst>
              <a:ext uri="{FF2B5EF4-FFF2-40B4-BE49-F238E27FC236}">
                <a16:creationId xmlns:a16="http://schemas.microsoft.com/office/drawing/2014/main" id="{CCFDEE30-72C5-39FE-9C32-75E3AD976175}"/>
              </a:ext>
            </a:extLst>
          </p:cNvPr>
          <p:cNvSpPr>
            <a:spLocks noGrp="1"/>
          </p:cNvSpPr>
          <p:nvPr>
            <p:ph type="sldNum" sz="quarter" idx="10"/>
          </p:nvPr>
        </p:nvSpPr>
        <p:spPr/>
        <p:txBody>
          <a:bodyPr/>
          <a:lstStyle/>
          <a:p>
            <a:r>
              <a:rPr lang="en-GB" dirty="0"/>
              <a:t>_</a:t>
            </a:r>
            <a:fld id="{1F7CF488-6347-6342-AE57-F6D72042DE05}" type="slidenum">
              <a:rPr lang="en-GB" smtClean="0"/>
              <a:pPr/>
              <a:t>‹N›</a:t>
            </a:fld>
            <a:r>
              <a:rPr lang="en-GB" dirty="0"/>
              <a:t>_</a:t>
            </a:r>
          </a:p>
        </p:txBody>
      </p:sp>
    </p:spTree>
    <p:extLst>
      <p:ext uri="{BB962C8B-B14F-4D97-AF65-F5344CB8AC3E}">
        <p14:creationId xmlns:p14="http://schemas.microsoft.com/office/powerpoint/2010/main" val="1511653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white">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6D17367-1979-9404-CEB2-BBEBDA8FD9A9}"/>
              </a:ext>
            </a:extLst>
          </p:cNvPr>
          <p:cNvSpPr txBox="1"/>
          <p:nvPr userDrawn="1"/>
        </p:nvSpPr>
        <p:spPr>
          <a:xfrm>
            <a:off x="3197599" y="2106706"/>
            <a:ext cx="5646101" cy="1323439"/>
          </a:xfrm>
          <a:prstGeom prst="rect">
            <a:avLst/>
          </a:prstGeom>
          <a:noFill/>
        </p:spPr>
        <p:txBody>
          <a:bodyPr wrap="square" rtlCol="0">
            <a:spAutoFit/>
          </a:bodyPr>
          <a:lstStyle>
            <a:defPPr>
              <a:defRPr lang="es-ES"/>
            </a:defPPr>
            <a:lvl1pPr>
              <a:defRPr sz="2800" b="1">
                <a:solidFill>
                  <a:srgbClr val="01467A"/>
                </a:solidFill>
                <a:latin typeface="Arial"/>
                <a:cs typeface="Arial"/>
              </a:defRPr>
            </a:lvl1pPr>
          </a:lstStyle>
          <a:p>
            <a:pPr algn="l"/>
            <a:r>
              <a:rPr lang="en-GB" sz="8000" dirty="0">
                <a:solidFill>
                  <a:schemeClr val="accent2"/>
                </a:solidFill>
                <a:latin typeface="Arial" panose="020B0604020202020204" pitchFamily="34" charset="0"/>
                <a:ea typeface="Tahoma" panose="020B0604030504040204" pitchFamily="34" charset="0"/>
                <a:cs typeface="Arial" panose="020B0604020202020204" pitchFamily="34" charset="0"/>
              </a:rPr>
              <a:t>Thank you!</a:t>
            </a:r>
          </a:p>
        </p:txBody>
      </p:sp>
      <p:sp>
        <p:nvSpPr>
          <p:cNvPr id="4" name="Marcador de texto 9">
            <a:extLst>
              <a:ext uri="{FF2B5EF4-FFF2-40B4-BE49-F238E27FC236}">
                <a16:creationId xmlns:a16="http://schemas.microsoft.com/office/drawing/2014/main" id="{97F56B15-56E1-32C1-0317-9D0D1F4BBF41}"/>
              </a:ext>
            </a:extLst>
          </p:cNvPr>
          <p:cNvSpPr>
            <a:spLocks noGrp="1"/>
          </p:cNvSpPr>
          <p:nvPr>
            <p:ph type="body" sz="quarter" idx="11" hasCustomPrompt="1"/>
          </p:nvPr>
        </p:nvSpPr>
        <p:spPr>
          <a:xfrm>
            <a:off x="3208657" y="4215725"/>
            <a:ext cx="5623984" cy="256912"/>
          </a:xfrm>
          <a:prstGeom prst="rect">
            <a:avLst/>
          </a:prstGeom>
        </p:spPr>
        <p:txBody>
          <a:bodyPr vert="horz"/>
          <a:lstStyle>
            <a:lvl1pPr marL="0" indent="0" algn="ctr">
              <a:buNone/>
              <a:defRPr sz="1600" b="1" i="0">
                <a:solidFill>
                  <a:schemeClr val="accent1"/>
                </a:solidFill>
                <a:latin typeface="Arial" panose="020B0604020202020204" pitchFamily="34" charset="0"/>
                <a:cs typeface="Arial" panose="020B0604020202020204" pitchFamily="34" charset="0"/>
              </a:defRPr>
            </a:lvl1pPr>
          </a:lstStyle>
          <a:p>
            <a:pPr lvl="0"/>
            <a:r>
              <a:rPr lang="es-ES_tradnl" dirty="0"/>
              <a:t>Speaker</a:t>
            </a:r>
          </a:p>
        </p:txBody>
      </p:sp>
      <p:sp>
        <p:nvSpPr>
          <p:cNvPr id="5" name="Marcador de texto 9">
            <a:extLst>
              <a:ext uri="{FF2B5EF4-FFF2-40B4-BE49-F238E27FC236}">
                <a16:creationId xmlns:a16="http://schemas.microsoft.com/office/drawing/2014/main" id="{34B2DA79-59AE-EAF2-D02F-802543670F06}"/>
              </a:ext>
            </a:extLst>
          </p:cNvPr>
          <p:cNvSpPr>
            <a:spLocks noGrp="1"/>
          </p:cNvSpPr>
          <p:nvPr>
            <p:ph type="body" sz="quarter" idx="12" hasCustomPrompt="1"/>
          </p:nvPr>
        </p:nvSpPr>
        <p:spPr>
          <a:xfrm>
            <a:off x="3208657" y="4545690"/>
            <a:ext cx="5623984" cy="256912"/>
          </a:xfrm>
          <a:prstGeom prst="rect">
            <a:avLst/>
          </a:prstGeom>
        </p:spPr>
        <p:txBody>
          <a:bodyPr vert="horz"/>
          <a:lstStyle>
            <a:lvl1pPr marL="0" indent="0" algn="ctr">
              <a:buNone/>
              <a:defRPr sz="1400" b="1" i="0">
                <a:solidFill>
                  <a:schemeClr val="accent1"/>
                </a:solidFill>
                <a:latin typeface="Arial" panose="020B0604020202020204" pitchFamily="34" charset="0"/>
                <a:cs typeface="Arial" panose="020B0604020202020204" pitchFamily="34" charset="0"/>
              </a:defRPr>
            </a:lvl1pPr>
          </a:lstStyle>
          <a:p>
            <a:pPr lvl="0"/>
            <a:r>
              <a:rPr lang="es-ES_tradnl" dirty="0" err="1"/>
              <a:t>Institution</a:t>
            </a:r>
            <a:endParaRPr lang="es-ES_tradnl" dirty="0"/>
          </a:p>
        </p:txBody>
      </p:sp>
      <p:sp>
        <p:nvSpPr>
          <p:cNvPr id="6" name="Marcador de texto 9">
            <a:extLst>
              <a:ext uri="{FF2B5EF4-FFF2-40B4-BE49-F238E27FC236}">
                <a16:creationId xmlns:a16="http://schemas.microsoft.com/office/drawing/2014/main" id="{8C86BD9E-DBFC-E044-FC36-FFA451DC0064}"/>
              </a:ext>
            </a:extLst>
          </p:cNvPr>
          <p:cNvSpPr>
            <a:spLocks noGrp="1"/>
          </p:cNvSpPr>
          <p:nvPr>
            <p:ph type="body" sz="quarter" idx="13" hasCustomPrompt="1"/>
          </p:nvPr>
        </p:nvSpPr>
        <p:spPr>
          <a:xfrm>
            <a:off x="3208657" y="4875655"/>
            <a:ext cx="5623984" cy="322166"/>
          </a:xfrm>
          <a:prstGeom prst="rect">
            <a:avLst/>
          </a:prstGeom>
        </p:spPr>
        <p:txBody>
          <a:bodyPr vert="horz"/>
          <a:lstStyle>
            <a:lvl1pPr marL="0" indent="0" algn="ctr">
              <a:buNone/>
              <a:defRPr sz="1400" b="0" i="0">
                <a:solidFill>
                  <a:schemeClr val="accent1"/>
                </a:solidFill>
                <a:latin typeface="Arial" panose="020B0604020202020204" pitchFamily="34" charset="0"/>
                <a:cs typeface="Arial" panose="020B0604020202020204" pitchFamily="34" charset="0"/>
              </a:defRPr>
            </a:lvl1pPr>
          </a:lstStyle>
          <a:p>
            <a:pPr lvl="0"/>
            <a:r>
              <a:rPr lang="es-ES_tradnl" dirty="0"/>
              <a:t>e-mail</a:t>
            </a:r>
          </a:p>
        </p:txBody>
      </p:sp>
    </p:spTree>
    <p:extLst>
      <p:ext uri="{BB962C8B-B14F-4D97-AF65-F5344CB8AC3E}">
        <p14:creationId xmlns:p14="http://schemas.microsoft.com/office/powerpoint/2010/main" val="3586390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27" name="Imagen 26">
            <a:extLst>
              <a:ext uri="{FF2B5EF4-FFF2-40B4-BE49-F238E27FC236}">
                <a16:creationId xmlns:a16="http://schemas.microsoft.com/office/drawing/2014/main" id="{83D3476D-8498-0B5A-EB27-39E2C74B064D}"/>
              </a:ext>
            </a:extLst>
          </p:cNvPr>
          <p:cNvPicPr>
            <a:picLocks noChangeAspect="1"/>
          </p:cNvPicPr>
          <p:nvPr userDrawn="1"/>
        </p:nvPicPr>
        <p:blipFill>
          <a:blip r:embed="rId2"/>
          <a:srcRect/>
          <a:stretch/>
        </p:blipFill>
        <p:spPr>
          <a:xfrm>
            <a:off x="0" y="0"/>
            <a:ext cx="12192000" cy="6858000"/>
          </a:xfrm>
          <a:prstGeom prst="rect">
            <a:avLst/>
          </a:prstGeom>
        </p:spPr>
      </p:pic>
      <p:sp>
        <p:nvSpPr>
          <p:cNvPr id="34" name="Marcador de texto 11">
            <a:extLst>
              <a:ext uri="{FF2B5EF4-FFF2-40B4-BE49-F238E27FC236}">
                <a16:creationId xmlns:a16="http://schemas.microsoft.com/office/drawing/2014/main" id="{4E2C373B-9B18-1F7E-B096-68FEB4CC499D}"/>
              </a:ext>
            </a:extLst>
          </p:cNvPr>
          <p:cNvSpPr>
            <a:spLocks noGrp="1"/>
          </p:cNvSpPr>
          <p:nvPr>
            <p:ph type="body" sz="quarter" idx="11" hasCustomPrompt="1"/>
          </p:nvPr>
        </p:nvSpPr>
        <p:spPr>
          <a:xfrm>
            <a:off x="5043309" y="4724924"/>
            <a:ext cx="6605814" cy="540250"/>
          </a:xfrm>
          <a:prstGeom prst="rect">
            <a:avLst/>
          </a:prstGeom>
        </p:spPr>
        <p:txBody>
          <a:bodyPr anchor="b" anchorCtr="0"/>
          <a:lstStyle>
            <a:lvl1pPr marL="0" indent="0" algn="ctr">
              <a:buFontTx/>
              <a:buNone/>
              <a:defRPr sz="1600">
                <a:solidFill>
                  <a:schemeClr val="accent6">
                    <a:lumMod val="40000"/>
                    <a:lumOff val="60000"/>
                  </a:schemeClr>
                </a:solidFill>
              </a:defRPr>
            </a:lvl1pPr>
            <a:lvl2pPr marL="457200" indent="0">
              <a:buFontTx/>
              <a:buNone/>
              <a:defRPr>
                <a:solidFill>
                  <a:schemeClr val="accent2">
                    <a:lumMod val="20000"/>
                    <a:lumOff val="80000"/>
                  </a:schemeClr>
                </a:solidFill>
              </a:defRPr>
            </a:lvl2pPr>
            <a:lvl3pPr marL="914400" indent="0">
              <a:buFontTx/>
              <a:buNone/>
              <a:defRPr>
                <a:solidFill>
                  <a:schemeClr val="accent2">
                    <a:lumMod val="20000"/>
                    <a:lumOff val="80000"/>
                  </a:schemeClr>
                </a:solidFill>
              </a:defRPr>
            </a:lvl3pPr>
            <a:lvl4pPr marL="1371600" indent="0">
              <a:buFontTx/>
              <a:buNone/>
              <a:defRPr>
                <a:solidFill>
                  <a:schemeClr val="accent2">
                    <a:lumMod val="20000"/>
                    <a:lumOff val="80000"/>
                  </a:schemeClr>
                </a:solidFill>
              </a:defRPr>
            </a:lvl4pPr>
            <a:lvl5pPr marL="1828800" indent="0">
              <a:buFontTx/>
              <a:buNone/>
              <a:defRPr>
                <a:solidFill>
                  <a:schemeClr val="accent2">
                    <a:lumMod val="20000"/>
                    <a:lumOff val="80000"/>
                  </a:schemeClr>
                </a:solidFill>
              </a:defRPr>
            </a:lvl5pPr>
          </a:lstStyle>
          <a:p>
            <a:pPr lvl="0"/>
            <a:r>
              <a:rPr lang="es-ES" dirty="0" err="1"/>
              <a:t>Insert</a:t>
            </a:r>
            <a:r>
              <a:rPr lang="es-ES" dirty="0"/>
              <a:t> </a:t>
            </a:r>
            <a:r>
              <a:rPr lang="es-ES" dirty="0" err="1"/>
              <a:t>text</a:t>
            </a:r>
            <a:endParaRPr lang="es-ES" dirty="0"/>
          </a:p>
        </p:txBody>
      </p:sp>
      <p:sp>
        <p:nvSpPr>
          <p:cNvPr id="35" name="Marcador de texto 11">
            <a:extLst>
              <a:ext uri="{FF2B5EF4-FFF2-40B4-BE49-F238E27FC236}">
                <a16:creationId xmlns:a16="http://schemas.microsoft.com/office/drawing/2014/main" id="{49ED3E49-39A8-BA27-8ADC-861343268783}"/>
              </a:ext>
            </a:extLst>
          </p:cNvPr>
          <p:cNvSpPr>
            <a:spLocks noGrp="1"/>
          </p:cNvSpPr>
          <p:nvPr>
            <p:ph type="body" sz="quarter" idx="12" hasCustomPrompt="1"/>
          </p:nvPr>
        </p:nvSpPr>
        <p:spPr>
          <a:xfrm>
            <a:off x="5043309" y="5426797"/>
            <a:ext cx="6605814" cy="540250"/>
          </a:xfrm>
          <a:prstGeom prst="rect">
            <a:avLst/>
          </a:prstGeom>
        </p:spPr>
        <p:txBody>
          <a:bodyPr/>
          <a:lstStyle>
            <a:lvl1pPr marL="0" indent="0" algn="ctr">
              <a:buFontTx/>
              <a:buNone/>
              <a:defRPr sz="1600">
                <a:solidFill>
                  <a:schemeClr val="accent6">
                    <a:lumMod val="40000"/>
                    <a:lumOff val="60000"/>
                  </a:schemeClr>
                </a:solidFill>
              </a:defRPr>
            </a:lvl1pPr>
            <a:lvl2pPr marL="457200" indent="0">
              <a:buFontTx/>
              <a:buNone/>
              <a:defRPr>
                <a:solidFill>
                  <a:schemeClr val="accent2">
                    <a:lumMod val="20000"/>
                    <a:lumOff val="80000"/>
                  </a:schemeClr>
                </a:solidFill>
              </a:defRPr>
            </a:lvl2pPr>
            <a:lvl3pPr marL="914400" indent="0">
              <a:buFontTx/>
              <a:buNone/>
              <a:defRPr>
                <a:solidFill>
                  <a:schemeClr val="accent2">
                    <a:lumMod val="20000"/>
                    <a:lumOff val="80000"/>
                  </a:schemeClr>
                </a:solidFill>
              </a:defRPr>
            </a:lvl3pPr>
            <a:lvl4pPr marL="1371600" indent="0">
              <a:buFontTx/>
              <a:buNone/>
              <a:defRPr>
                <a:solidFill>
                  <a:schemeClr val="accent2">
                    <a:lumMod val="20000"/>
                    <a:lumOff val="80000"/>
                  </a:schemeClr>
                </a:solidFill>
              </a:defRPr>
            </a:lvl4pPr>
            <a:lvl5pPr marL="1828800" indent="0">
              <a:buFontTx/>
              <a:buNone/>
              <a:defRPr>
                <a:solidFill>
                  <a:schemeClr val="accent2">
                    <a:lumMod val="20000"/>
                    <a:lumOff val="80000"/>
                  </a:schemeClr>
                </a:solidFill>
              </a:defRPr>
            </a:lvl5pPr>
          </a:lstStyle>
          <a:p>
            <a:pPr lvl="0"/>
            <a:r>
              <a:rPr lang="es-ES" dirty="0" err="1"/>
              <a:t>Insert</a:t>
            </a:r>
            <a:r>
              <a:rPr lang="es-ES" dirty="0"/>
              <a:t> </a:t>
            </a:r>
            <a:r>
              <a:rPr lang="es-ES" dirty="0" err="1"/>
              <a:t>text</a:t>
            </a:r>
            <a:endParaRPr lang="es-ES" dirty="0"/>
          </a:p>
        </p:txBody>
      </p:sp>
      <p:sp>
        <p:nvSpPr>
          <p:cNvPr id="2" name="Título 1">
            <a:extLst>
              <a:ext uri="{FF2B5EF4-FFF2-40B4-BE49-F238E27FC236}">
                <a16:creationId xmlns:a16="http://schemas.microsoft.com/office/drawing/2014/main" id="{71DFFBFF-5799-C720-9F43-9678A27D1EA4}"/>
              </a:ext>
            </a:extLst>
          </p:cNvPr>
          <p:cNvSpPr>
            <a:spLocks noGrp="1"/>
          </p:cNvSpPr>
          <p:nvPr>
            <p:ph type="title" hasCustomPrompt="1"/>
          </p:nvPr>
        </p:nvSpPr>
        <p:spPr>
          <a:xfrm>
            <a:off x="5043309" y="539120"/>
            <a:ext cx="6671534" cy="1649634"/>
          </a:xfrm>
          <a:prstGeom prst="rect">
            <a:avLst/>
          </a:prstGeom>
        </p:spPr>
        <p:txBody>
          <a:bodyPr anchor="b" anchorCtr="0">
            <a:normAutofit/>
          </a:bodyPr>
          <a:lstStyle>
            <a:lvl1pPr algn="ctr">
              <a:lnSpc>
                <a:spcPct val="80000"/>
              </a:lnSpc>
              <a:defRPr sz="4400" b="1">
                <a:solidFill>
                  <a:schemeClr val="bg1"/>
                </a:solidFill>
              </a:defRPr>
            </a:lvl1pPr>
          </a:lstStyle>
          <a:p>
            <a:r>
              <a:rPr lang="es-ES" dirty="0" err="1"/>
              <a:t>Title</a:t>
            </a:r>
            <a:endParaRPr lang="en-GB" dirty="0"/>
          </a:p>
        </p:txBody>
      </p:sp>
      <p:sp>
        <p:nvSpPr>
          <p:cNvPr id="3" name="Marcador de texto 9">
            <a:extLst>
              <a:ext uri="{FF2B5EF4-FFF2-40B4-BE49-F238E27FC236}">
                <a16:creationId xmlns:a16="http://schemas.microsoft.com/office/drawing/2014/main" id="{B39D263E-C839-90D5-6032-5F8EB742DA7A}"/>
              </a:ext>
            </a:extLst>
          </p:cNvPr>
          <p:cNvSpPr>
            <a:spLocks noGrp="1"/>
          </p:cNvSpPr>
          <p:nvPr>
            <p:ph type="body" sz="quarter" idx="10" hasCustomPrompt="1"/>
          </p:nvPr>
        </p:nvSpPr>
        <p:spPr>
          <a:xfrm>
            <a:off x="5043309" y="2458456"/>
            <a:ext cx="6605814" cy="1126616"/>
          </a:xfrm>
          <a:prstGeom prst="rect">
            <a:avLst/>
          </a:prstGeom>
        </p:spPr>
        <p:txBody>
          <a:bodyPr/>
          <a:lstStyle>
            <a:lvl1pPr marL="0" indent="0" algn="ctr">
              <a:buFontTx/>
              <a:buNone/>
              <a:defRPr sz="3600">
                <a:solidFill>
                  <a:schemeClr val="accent5"/>
                </a:solidFill>
              </a:defRPr>
            </a:lvl1pPr>
            <a:lvl2pPr marL="457200" indent="0">
              <a:buFontTx/>
              <a:buNone/>
              <a:defRPr>
                <a:solidFill>
                  <a:schemeClr val="accent2">
                    <a:lumMod val="40000"/>
                    <a:lumOff val="60000"/>
                  </a:schemeClr>
                </a:solidFill>
              </a:defRPr>
            </a:lvl2pPr>
            <a:lvl3pPr marL="914400" indent="0">
              <a:buFontTx/>
              <a:buNone/>
              <a:defRPr>
                <a:solidFill>
                  <a:schemeClr val="accent2">
                    <a:lumMod val="40000"/>
                    <a:lumOff val="60000"/>
                  </a:schemeClr>
                </a:solidFill>
              </a:defRPr>
            </a:lvl3pPr>
            <a:lvl4pPr marL="1371600" indent="0">
              <a:buFontTx/>
              <a:buNone/>
              <a:defRPr>
                <a:solidFill>
                  <a:schemeClr val="accent2">
                    <a:lumMod val="40000"/>
                    <a:lumOff val="60000"/>
                  </a:schemeClr>
                </a:solidFill>
              </a:defRPr>
            </a:lvl4pPr>
            <a:lvl5pPr marL="1828800" indent="0">
              <a:buFontTx/>
              <a:buNone/>
              <a:defRPr>
                <a:solidFill>
                  <a:schemeClr val="accent2">
                    <a:lumMod val="40000"/>
                    <a:lumOff val="60000"/>
                  </a:schemeClr>
                </a:solidFill>
              </a:defRPr>
            </a:lvl5pPr>
          </a:lstStyle>
          <a:p>
            <a:pPr lvl="0"/>
            <a:r>
              <a:rPr lang="es-ES" dirty="0" err="1"/>
              <a:t>Subtitle</a:t>
            </a:r>
            <a:endParaRPr lang="es-ES" dirty="0"/>
          </a:p>
        </p:txBody>
      </p:sp>
    </p:spTree>
    <p:extLst>
      <p:ext uri="{BB962C8B-B14F-4D97-AF65-F5344CB8AC3E}">
        <p14:creationId xmlns:p14="http://schemas.microsoft.com/office/powerpoint/2010/main" val="294646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62A0FBD1-FFBE-348B-79CA-C0F3802A4145}"/>
              </a:ext>
            </a:extLst>
          </p:cNvPr>
          <p:cNvSpPr>
            <a:spLocks noGrp="1"/>
          </p:cNvSpPr>
          <p:nvPr>
            <p:ph type="body" sz="quarter" idx="10" hasCustomPrompt="1"/>
          </p:nvPr>
        </p:nvSpPr>
        <p:spPr>
          <a:xfrm>
            <a:off x="1340555" y="884597"/>
            <a:ext cx="9150132" cy="905580"/>
          </a:xfrm>
          <a:prstGeom prst="rect">
            <a:avLst/>
          </a:prstGeom>
        </p:spPr>
        <p:txBody>
          <a:bodyPr anchor="b" anchorCtr="0"/>
          <a:lstStyle>
            <a:lvl1pPr marL="0" indent="0" algn="l">
              <a:lnSpc>
                <a:spcPct val="90000"/>
              </a:lnSpc>
              <a:spcBef>
                <a:spcPts val="0"/>
              </a:spcBef>
              <a:buFontTx/>
              <a:buNone/>
              <a:defRPr b="1">
                <a:solidFill>
                  <a:schemeClr val="accent2"/>
                </a:solidFill>
              </a:defRPr>
            </a:lvl1pPr>
            <a:lvl2pPr marL="457200" indent="0">
              <a:buFontTx/>
              <a:buNone/>
              <a:defRPr>
                <a:solidFill>
                  <a:schemeClr val="accent1"/>
                </a:solidFill>
              </a:defRPr>
            </a:lvl2pPr>
            <a:lvl3pPr marL="914400" indent="0">
              <a:buFontTx/>
              <a:buNone/>
              <a:defRPr>
                <a:solidFill>
                  <a:schemeClr val="accent1"/>
                </a:solidFill>
              </a:defRPr>
            </a:lvl3pPr>
            <a:lvl4pPr marL="1371600" indent="0">
              <a:buFontTx/>
              <a:buNone/>
              <a:defRPr>
                <a:solidFill>
                  <a:schemeClr val="accent1"/>
                </a:solidFill>
              </a:defRPr>
            </a:lvl4pPr>
            <a:lvl5pPr marL="1828800" indent="0">
              <a:buFontTx/>
              <a:buNone/>
              <a:defRPr>
                <a:solidFill>
                  <a:schemeClr val="accent1"/>
                </a:solidFill>
              </a:defRPr>
            </a:lvl5pPr>
          </a:lstStyle>
          <a:p>
            <a:pPr lvl="0"/>
            <a:r>
              <a:rPr lang="en-GB" noProof="0" dirty="0"/>
              <a:t>Insert title</a:t>
            </a:r>
          </a:p>
        </p:txBody>
      </p:sp>
      <p:sp>
        <p:nvSpPr>
          <p:cNvPr id="5" name="Marcador de texto 7">
            <a:extLst>
              <a:ext uri="{FF2B5EF4-FFF2-40B4-BE49-F238E27FC236}">
                <a16:creationId xmlns:a16="http://schemas.microsoft.com/office/drawing/2014/main" id="{5F1F28F9-ED51-2632-2CA6-D5258DB4DF9B}"/>
              </a:ext>
            </a:extLst>
          </p:cNvPr>
          <p:cNvSpPr>
            <a:spLocks noGrp="1"/>
          </p:cNvSpPr>
          <p:nvPr>
            <p:ph type="body" sz="quarter" idx="11" hasCustomPrompt="1"/>
          </p:nvPr>
        </p:nvSpPr>
        <p:spPr>
          <a:xfrm>
            <a:off x="1340555" y="1874111"/>
            <a:ext cx="9150132" cy="4099292"/>
          </a:xfrm>
          <a:prstGeom prst="rect">
            <a:avLst/>
          </a:prstGeom>
        </p:spPr>
        <p:txBody>
          <a:bodyPr/>
          <a:lstStyle>
            <a:lvl1pPr marL="0" indent="0" algn="l">
              <a:lnSpc>
                <a:spcPct val="100000"/>
              </a:lnSpc>
              <a:spcBef>
                <a:spcPts val="300"/>
              </a:spcBef>
              <a:spcAft>
                <a:spcPts val="600"/>
              </a:spcAft>
              <a:buFontTx/>
              <a:buNone/>
              <a:defRPr sz="16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noProof="0" dirty="0"/>
              <a:t>Click to change text</a:t>
            </a:r>
          </a:p>
        </p:txBody>
      </p:sp>
      <p:sp>
        <p:nvSpPr>
          <p:cNvPr id="6" name="Título 5">
            <a:extLst>
              <a:ext uri="{FF2B5EF4-FFF2-40B4-BE49-F238E27FC236}">
                <a16:creationId xmlns:a16="http://schemas.microsoft.com/office/drawing/2014/main" id="{0AA4A796-DEDB-95E8-A6CF-FF59ED04A696}"/>
              </a:ext>
            </a:extLst>
          </p:cNvPr>
          <p:cNvSpPr>
            <a:spLocks noGrp="1"/>
          </p:cNvSpPr>
          <p:nvPr>
            <p:ph type="title" hasCustomPrompt="1"/>
          </p:nvPr>
        </p:nvSpPr>
        <p:spPr/>
        <p:txBody>
          <a:bodyPr/>
          <a:lstStyle/>
          <a:p>
            <a:r>
              <a:rPr lang="es-ES" dirty="0"/>
              <a:t>Insert title</a:t>
            </a:r>
            <a:endParaRPr lang="en-GB" dirty="0"/>
          </a:p>
        </p:txBody>
      </p:sp>
      <p:sp>
        <p:nvSpPr>
          <p:cNvPr id="7" name="Marcador de número de diapositiva 6">
            <a:extLst>
              <a:ext uri="{FF2B5EF4-FFF2-40B4-BE49-F238E27FC236}">
                <a16:creationId xmlns:a16="http://schemas.microsoft.com/office/drawing/2014/main" id="{58A9685B-E198-2415-64D8-DC95BD57DCFD}"/>
              </a:ext>
            </a:extLst>
          </p:cNvPr>
          <p:cNvSpPr>
            <a:spLocks noGrp="1"/>
          </p:cNvSpPr>
          <p:nvPr>
            <p:ph type="sldNum" sz="quarter" idx="12"/>
          </p:nvPr>
        </p:nvSpPr>
        <p:spPr/>
        <p:txBody>
          <a:bodyPr/>
          <a:lstStyle/>
          <a:p>
            <a:r>
              <a:rPr lang="en-GB" dirty="0"/>
              <a:t>_</a:t>
            </a:r>
            <a:fld id="{1F7CF488-6347-6342-AE57-F6D72042DE05}" type="slidenum">
              <a:rPr lang="en-GB" smtClean="0"/>
              <a:pPr/>
              <a:t>‹N›</a:t>
            </a:fld>
            <a:r>
              <a:rPr lang="en-GB" dirty="0"/>
              <a:t>_</a:t>
            </a:r>
          </a:p>
        </p:txBody>
      </p:sp>
    </p:spTree>
    <p:extLst>
      <p:ext uri="{BB962C8B-B14F-4D97-AF65-F5344CB8AC3E}">
        <p14:creationId xmlns:p14="http://schemas.microsoft.com/office/powerpoint/2010/main" val="3327988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Numeric list">
    <p:spTree>
      <p:nvGrpSpPr>
        <p:cNvPr id="1" name=""/>
        <p:cNvGrpSpPr/>
        <p:nvPr/>
      </p:nvGrpSpPr>
      <p:grpSpPr>
        <a:xfrm>
          <a:off x="0" y="0"/>
          <a:ext cx="0" cy="0"/>
          <a:chOff x="0" y="0"/>
          <a:chExt cx="0" cy="0"/>
        </a:xfrm>
      </p:grpSpPr>
      <p:sp>
        <p:nvSpPr>
          <p:cNvPr id="5" name="Marcador de texto 7">
            <a:extLst>
              <a:ext uri="{FF2B5EF4-FFF2-40B4-BE49-F238E27FC236}">
                <a16:creationId xmlns:a16="http://schemas.microsoft.com/office/drawing/2014/main" id="{5F1F28F9-ED51-2632-2CA6-D5258DB4DF9B}"/>
              </a:ext>
            </a:extLst>
          </p:cNvPr>
          <p:cNvSpPr>
            <a:spLocks noGrp="1"/>
          </p:cNvSpPr>
          <p:nvPr>
            <p:ph type="body" sz="quarter" idx="11" hasCustomPrompt="1"/>
          </p:nvPr>
        </p:nvSpPr>
        <p:spPr>
          <a:xfrm>
            <a:off x="1340555" y="1886739"/>
            <a:ext cx="9150132" cy="3930168"/>
          </a:xfrm>
          <a:prstGeom prst="rect">
            <a:avLst/>
          </a:prstGeom>
        </p:spPr>
        <p:txBody>
          <a:bodyPr/>
          <a:lstStyle>
            <a:lvl1pPr marL="342900" indent="-342900" algn="just">
              <a:lnSpc>
                <a:spcPct val="100000"/>
              </a:lnSpc>
              <a:spcBef>
                <a:spcPts val="300"/>
              </a:spcBef>
              <a:spcAft>
                <a:spcPts val="600"/>
              </a:spcAft>
              <a:buClr>
                <a:schemeClr val="accent2"/>
              </a:buClr>
              <a:buFont typeface="+mj-lt"/>
              <a:buAutoNum type="arabicParenR"/>
              <a:defRPr sz="16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noProof="0" dirty="0"/>
              <a:t>Click to change text</a:t>
            </a:r>
          </a:p>
        </p:txBody>
      </p:sp>
      <p:sp>
        <p:nvSpPr>
          <p:cNvPr id="2" name="Título 1">
            <a:extLst>
              <a:ext uri="{FF2B5EF4-FFF2-40B4-BE49-F238E27FC236}">
                <a16:creationId xmlns:a16="http://schemas.microsoft.com/office/drawing/2014/main" id="{926F0F80-F2C6-50A4-7139-D9190DD7AAB6}"/>
              </a:ext>
            </a:extLst>
          </p:cNvPr>
          <p:cNvSpPr>
            <a:spLocks noGrp="1"/>
          </p:cNvSpPr>
          <p:nvPr>
            <p:ph type="title" hasCustomPrompt="1"/>
          </p:nvPr>
        </p:nvSpPr>
        <p:spPr/>
        <p:txBody>
          <a:bodyPr/>
          <a:lstStyle/>
          <a:p>
            <a:r>
              <a:rPr lang="es-ES" dirty="0"/>
              <a:t>Insert title</a:t>
            </a:r>
            <a:endParaRPr lang="en-GB" dirty="0"/>
          </a:p>
        </p:txBody>
      </p:sp>
      <p:sp>
        <p:nvSpPr>
          <p:cNvPr id="4" name="Marcador de número de diapositiva 3">
            <a:extLst>
              <a:ext uri="{FF2B5EF4-FFF2-40B4-BE49-F238E27FC236}">
                <a16:creationId xmlns:a16="http://schemas.microsoft.com/office/drawing/2014/main" id="{03CC100B-1465-69BB-BB9E-A8076011B414}"/>
              </a:ext>
            </a:extLst>
          </p:cNvPr>
          <p:cNvSpPr>
            <a:spLocks noGrp="1"/>
          </p:cNvSpPr>
          <p:nvPr>
            <p:ph type="sldNum" sz="quarter" idx="12"/>
          </p:nvPr>
        </p:nvSpPr>
        <p:spPr/>
        <p:txBody>
          <a:bodyPr/>
          <a:lstStyle/>
          <a:p>
            <a:r>
              <a:rPr lang="en-GB" dirty="0"/>
              <a:t>_</a:t>
            </a:r>
            <a:fld id="{1F7CF488-6347-6342-AE57-F6D72042DE05}" type="slidenum">
              <a:rPr lang="en-GB" smtClean="0"/>
              <a:pPr/>
              <a:t>‹N›</a:t>
            </a:fld>
            <a:r>
              <a:rPr lang="en-GB" dirty="0"/>
              <a:t>_</a:t>
            </a:r>
          </a:p>
        </p:txBody>
      </p:sp>
      <p:sp>
        <p:nvSpPr>
          <p:cNvPr id="6" name="Marcador de texto 3">
            <a:extLst>
              <a:ext uri="{FF2B5EF4-FFF2-40B4-BE49-F238E27FC236}">
                <a16:creationId xmlns:a16="http://schemas.microsoft.com/office/drawing/2014/main" id="{6E133A50-063B-5B2E-642C-FD27B8773F50}"/>
              </a:ext>
            </a:extLst>
          </p:cNvPr>
          <p:cNvSpPr>
            <a:spLocks noGrp="1"/>
          </p:cNvSpPr>
          <p:nvPr>
            <p:ph type="body" sz="quarter" idx="10" hasCustomPrompt="1"/>
          </p:nvPr>
        </p:nvSpPr>
        <p:spPr>
          <a:xfrm>
            <a:off x="1340555" y="884597"/>
            <a:ext cx="9150132" cy="905580"/>
          </a:xfrm>
          <a:prstGeom prst="rect">
            <a:avLst/>
          </a:prstGeom>
        </p:spPr>
        <p:txBody>
          <a:bodyPr anchor="b" anchorCtr="0"/>
          <a:lstStyle>
            <a:lvl1pPr marL="0" indent="0" algn="l">
              <a:lnSpc>
                <a:spcPct val="90000"/>
              </a:lnSpc>
              <a:spcBef>
                <a:spcPts val="0"/>
              </a:spcBef>
              <a:buFontTx/>
              <a:buNone/>
              <a:defRPr b="1">
                <a:solidFill>
                  <a:schemeClr val="accent2"/>
                </a:solidFill>
              </a:defRPr>
            </a:lvl1pPr>
            <a:lvl2pPr marL="457200" indent="0">
              <a:buFontTx/>
              <a:buNone/>
              <a:defRPr>
                <a:solidFill>
                  <a:schemeClr val="accent1"/>
                </a:solidFill>
              </a:defRPr>
            </a:lvl2pPr>
            <a:lvl3pPr marL="914400" indent="0">
              <a:buFontTx/>
              <a:buNone/>
              <a:defRPr>
                <a:solidFill>
                  <a:schemeClr val="accent1"/>
                </a:solidFill>
              </a:defRPr>
            </a:lvl3pPr>
            <a:lvl4pPr marL="1371600" indent="0">
              <a:buFontTx/>
              <a:buNone/>
              <a:defRPr>
                <a:solidFill>
                  <a:schemeClr val="accent1"/>
                </a:solidFill>
              </a:defRPr>
            </a:lvl4pPr>
            <a:lvl5pPr marL="1828800" indent="0">
              <a:buFontTx/>
              <a:buNone/>
              <a:defRPr>
                <a:solidFill>
                  <a:schemeClr val="accent1"/>
                </a:solidFill>
              </a:defRPr>
            </a:lvl5pPr>
          </a:lstStyle>
          <a:p>
            <a:pPr lvl="0"/>
            <a:r>
              <a:rPr lang="en-GB" noProof="0" dirty="0"/>
              <a:t>Insert title</a:t>
            </a:r>
          </a:p>
        </p:txBody>
      </p:sp>
    </p:spTree>
    <p:extLst>
      <p:ext uri="{BB962C8B-B14F-4D97-AF65-F5344CB8AC3E}">
        <p14:creationId xmlns:p14="http://schemas.microsoft.com/office/powerpoint/2010/main" val="2888327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Bullet points">
    <p:spTree>
      <p:nvGrpSpPr>
        <p:cNvPr id="1" name=""/>
        <p:cNvGrpSpPr/>
        <p:nvPr/>
      </p:nvGrpSpPr>
      <p:grpSpPr>
        <a:xfrm>
          <a:off x="0" y="0"/>
          <a:ext cx="0" cy="0"/>
          <a:chOff x="0" y="0"/>
          <a:chExt cx="0" cy="0"/>
        </a:xfrm>
      </p:grpSpPr>
      <p:sp>
        <p:nvSpPr>
          <p:cNvPr id="5" name="Marcador de texto 7">
            <a:extLst>
              <a:ext uri="{FF2B5EF4-FFF2-40B4-BE49-F238E27FC236}">
                <a16:creationId xmlns:a16="http://schemas.microsoft.com/office/drawing/2014/main" id="{5F1F28F9-ED51-2632-2CA6-D5258DB4DF9B}"/>
              </a:ext>
            </a:extLst>
          </p:cNvPr>
          <p:cNvSpPr>
            <a:spLocks noGrp="1"/>
          </p:cNvSpPr>
          <p:nvPr>
            <p:ph type="body" sz="quarter" idx="11" hasCustomPrompt="1"/>
          </p:nvPr>
        </p:nvSpPr>
        <p:spPr>
          <a:xfrm>
            <a:off x="1340555" y="1867950"/>
            <a:ext cx="9150132" cy="3930168"/>
          </a:xfrm>
          <a:prstGeom prst="rect">
            <a:avLst/>
          </a:prstGeom>
        </p:spPr>
        <p:txBody>
          <a:bodyPr/>
          <a:lstStyle>
            <a:lvl1pPr marL="342900" indent="-342900" algn="just">
              <a:lnSpc>
                <a:spcPct val="100000"/>
              </a:lnSpc>
              <a:spcBef>
                <a:spcPts val="300"/>
              </a:spcBef>
              <a:spcAft>
                <a:spcPts val="600"/>
              </a:spcAft>
              <a:buClr>
                <a:schemeClr val="accent2"/>
              </a:buClr>
              <a:buFont typeface="Arial" panose="020B0604020202020204" pitchFamily="34" charset="0"/>
              <a:buChar char="•"/>
              <a:defRPr sz="16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noProof="0" dirty="0"/>
              <a:t>Click to change text</a:t>
            </a:r>
          </a:p>
        </p:txBody>
      </p:sp>
      <p:sp>
        <p:nvSpPr>
          <p:cNvPr id="2" name="Título 1">
            <a:extLst>
              <a:ext uri="{FF2B5EF4-FFF2-40B4-BE49-F238E27FC236}">
                <a16:creationId xmlns:a16="http://schemas.microsoft.com/office/drawing/2014/main" id="{044C5662-EB5F-5D77-4D55-95283E34D7A1}"/>
              </a:ext>
            </a:extLst>
          </p:cNvPr>
          <p:cNvSpPr>
            <a:spLocks noGrp="1"/>
          </p:cNvSpPr>
          <p:nvPr>
            <p:ph type="title" hasCustomPrompt="1"/>
          </p:nvPr>
        </p:nvSpPr>
        <p:spPr/>
        <p:txBody>
          <a:bodyPr/>
          <a:lstStyle/>
          <a:p>
            <a:r>
              <a:rPr lang="es-ES" dirty="0"/>
              <a:t>Insert title</a:t>
            </a:r>
            <a:endParaRPr lang="en-GB" dirty="0"/>
          </a:p>
        </p:txBody>
      </p:sp>
      <p:sp>
        <p:nvSpPr>
          <p:cNvPr id="4" name="Marcador de número de diapositiva 3">
            <a:extLst>
              <a:ext uri="{FF2B5EF4-FFF2-40B4-BE49-F238E27FC236}">
                <a16:creationId xmlns:a16="http://schemas.microsoft.com/office/drawing/2014/main" id="{D3913FE4-1C7D-43DA-A26C-8F0768A75779}"/>
              </a:ext>
            </a:extLst>
          </p:cNvPr>
          <p:cNvSpPr>
            <a:spLocks noGrp="1"/>
          </p:cNvSpPr>
          <p:nvPr>
            <p:ph type="sldNum" sz="quarter" idx="12"/>
          </p:nvPr>
        </p:nvSpPr>
        <p:spPr/>
        <p:txBody>
          <a:bodyPr/>
          <a:lstStyle/>
          <a:p>
            <a:r>
              <a:rPr lang="en-GB" dirty="0"/>
              <a:t>_</a:t>
            </a:r>
            <a:fld id="{1F7CF488-6347-6342-AE57-F6D72042DE05}" type="slidenum">
              <a:rPr lang="en-GB" smtClean="0"/>
              <a:pPr/>
              <a:t>‹N›</a:t>
            </a:fld>
            <a:r>
              <a:rPr lang="en-GB" dirty="0"/>
              <a:t>_</a:t>
            </a:r>
          </a:p>
        </p:txBody>
      </p:sp>
      <p:sp>
        <p:nvSpPr>
          <p:cNvPr id="3" name="Marcador de texto 3">
            <a:extLst>
              <a:ext uri="{FF2B5EF4-FFF2-40B4-BE49-F238E27FC236}">
                <a16:creationId xmlns:a16="http://schemas.microsoft.com/office/drawing/2014/main" id="{5C2C2785-8AC2-D4B7-99B1-D6B08A32815B}"/>
              </a:ext>
            </a:extLst>
          </p:cNvPr>
          <p:cNvSpPr>
            <a:spLocks noGrp="1"/>
          </p:cNvSpPr>
          <p:nvPr>
            <p:ph type="body" sz="quarter" idx="10" hasCustomPrompt="1"/>
          </p:nvPr>
        </p:nvSpPr>
        <p:spPr>
          <a:xfrm>
            <a:off x="1340555" y="884597"/>
            <a:ext cx="9150132" cy="905580"/>
          </a:xfrm>
          <a:prstGeom prst="rect">
            <a:avLst/>
          </a:prstGeom>
        </p:spPr>
        <p:txBody>
          <a:bodyPr anchor="b" anchorCtr="0"/>
          <a:lstStyle>
            <a:lvl1pPr marL="0" indent="0" algn="l">
              <a:lnSpc>
                <a:spcPct val="90000"/>
              </a:lnSpc>
              <a:spcBef>
                <a:spcPts val="0"/>
              </a:spcBef>
              <a:buFontTx/>
              <a:buNone/>
              <a:defRPr b="1">
                <a:solidFill>
                  <a:schemeClr val="accent2"/>
                </a:solidFill>
              </a:defRPr>
            </a:lvl1pPr>
            <a:lvl2pPr marL="457200" indent="0">
              <a:buFontTx/>
              <a:buNone/>
              <a:defRPr>
                <a:solidFill>
                  <a:schemeClr val="accent1"/>
                </a:solidFill>
              </a:defRPr>
            </a:lvl2pPr>
            <a:lvl3pPr marL="914400" indent="0">
              <a:buFontTx/>
              <a:buNone/>
              <a:defRPr>
                <a:solidFill>
                  <a:schemeClr val="accent1"/>
                </a:solidFill>
              </a:defRPr>
            </a:lvl3pPr>
            <a:lvl4pPr marL="1371600" indent="0">
              <a:buFontTx/>
              <a:buNone/>
              <a:defRPr>
                <a:solidFill>
                  <a:schemeClr val="accent1"/>
                </a:solidFill>
              </a:defRPr>
            </a:lvl4pPr>
            <a:lvl5pPr marL="1828800" indent="0">
              <a:buFontTx/>
              <a:buNone/>
              <a:defRPr>
                <a:solidFill>
                  <a:schemeClr val="accent1"/>
                </a:solidFill>
              </a:defRPr>
            </a:lvl5pPr>
          </a:lstStyle>
          <a:p>
            <a:pPr lvl="0"/>
            <a:r>
              <a:rPr lang="en-GB" noProof="0" dirty="0"/>
              <a:t>Insert title</a:t>
            </a:r>
          </a:p>
        </p:txBody>
      </p:sp>
    </p:spTree>
    <p:extLst>
      <p:ext uri="{BB962C8B-B14F-4D97-AF65-F5344CB8AC3E}">
        <p14:creationId xmlns:p14="http://schemas.microsoft.com/office/powerpoint/2010/main" val="232773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ext (x2)">
    <p:spTree>
      <p:nvGrpSpPr>
        <p:cNvPr id="1" name=""/>
        <p:cNvGrpSpPr/>
        <p:nvPr/>
      </p:nvGrpSpPr>
      <p:grpSpPr>
        <a:xfrm>
          <a:off x="0" y="0"/>
          <a:ext cx="0" cy="0"/>
          <a:chOff x="0" y="0"/>
          <a:chExt cx="0" cy="0"/>
        </a:xfrm>
      </p:grpSpPr>
      <p:sp>
        <p:nvSpPr>
          <p:cNvPr id="3" name="Marcador de texto 1">
            <a:extLst>
              <a:ext uri="{FF2B5EF4-FFF2-40B4-BE49-F238E27FC236}">
                <a16:creationId xmlns:a16="http://schemas.microsoft.com/office/drawing/2014/main" id="{0F18728D-CA7D-F5CE-2ECD-6D942744BCE1}"/>
              </a:ext>
            </a:extLst>
          </p:cNvPr>
          <p:cNvSpPr>
            <a:spLocks noGrp="1"/>
          </p:cNvSpPr>
          <p:nvPr>
            <p:ph type="body" sz="quarter" idx="13" hasCustomPrompt="1"/>
          </p:nvPr>
        </p:nvSpPr>
        <p:spPr>
          <a:xfrm>
            <a:off x="1454968" y="1654662"/>
            <a:ext cx="9709354" cy="1370621"/>
          </a:xfrm>
          <a:prstGeom prst="rect">
            <a:avLst/>
          </a:prstGeom>
        </p:spPr>
        <p:txBody>
          <a:bodyPr/>
          <a:lstStyle>
            <a:lvl1pPr>
              <a:buFontTx/>
              <a:buNone/>
              <a:defRPr lang="en-GB" sz="1600">
                <a:solidFill>
                  <a:schemeClr val="tx1"/>
                </a:solidFill>
              </a:defRPr>
            </a:lvl1pPr>
          </a:lstStyle>
          <a:p>
            <a:pPr marL="0" lvl="0" indent="0" algn="just">
              <a:lnSpc>
                <a:spcPct val="100000"/>
              </a:lnSpc>
              <a:spcBef>
                <a:spcPts val="300"/>
              </a:spcBef>
              <a:spcAft>
                <a:spcPts val="600"/>
              </a:spcAft>
              <a:buFontTx/>
              <a:buNone/>
            </a:pPr>
            <a:r>
              <a:rPr lang="en-GB" dirty="0"/>
              <a:t>Clic to insert text</a:t>
            </a:r>
          </a:p>
        </p:txBody>
      </p:sp>
      <p:sp>
        <p:nvSpPr>
          <p:cNvPr id="6" name="Marcador de texto 2">
            <a:extLst>
              <a:ext uri="{FF2B5EF4-FFF2-40B4-BE49-F238E27FC236}">
                <a16:creationId xmlns:a16="http://schemas.microsoft.com/office/drawing/2014/main" id="{88E2CF3F-7266-B3AE-7BA7-9075A0FD79FC}"/>
              </a:ext>
            </a:extLst>
          </p:cNvPr>
          <p:cNvSpPr>
            <a:spLocks noGrp="1"/>
          </p:cNvSpPr>
          <p:nvPr>
            <p:ph type="body" sz="quarter" idx="14" hasCustomPrompt="1"/>
          </p:nvPr>
        </p:nvSpPr>
        <p:spPr>
          <a:xfrm>
            <a:off x="1452903" y="3890163"/>
            <a:ext cx="9709354" cy="1538341"/>
          </a:xfrm>
          <a:prstGeom prst="rect">
            <a:avLst/>
          </a:prstGeom>
        </p:spPr>
        <p:txBody>
          <a:bodyPr/>
          <a:lstStyle>
            <a:lvl1pPr>
              <a:buFontTx/>
              <a:buNone/>
              <a:defRPr lang="en-GB" sz="1600" dirty="0">
                <a:solidFill>
                  <a:schemeClr val="tx1"/>
                </a:solidFill>
              </a:defRPr>
            </a:lvl1pPr>
          </a:lstStyle>
          <a:p>
            <a:pPr marL="0" lvl="0" indent="0" algn="just">
              <a:lnSpc>
                <a:spcPct val="100000"/>
              </a:lnSpc>
              <a:spcBef>
                <a:spcPts val="300"/>
              </a:spcBef>
              <a:spcAft>
                <a:spcPts val="600"/>
              </a:spcAft>
              <a:buFontTx/>
              <a:buNone/>
            </a:pPr>
            <a:r>
              <a:rPr lang="en-GB" dirty="0"/>
              <a:t>Clic to insert text</a:t>
            </a:r>
          </a:p>
        </p:txBody>
      </p:sp>
      <p:sp>
        <p:nvSpPr>
          <p:cNvPr id="7" name="Marcador de texto 3">
            <a:extLst>
              <a:ext uri="{FF2B5EF4-FFF2-40B4-BE49-F238E27FC236}">
                <a16:creationId xmlns:a16="http://schemas.microsoft.com/office/drawing/2014/main" id="{D370AC52-F8B2-7812-72CB-3ED91155F72A}"/>
              </a:ext>
            </a:extLst>
          </p:cNvPr>
          <p:cNvSpPr>
            <a:spLocks noGrp="1"/>
          </p:cNvSpPr>
          <p:nvPr>
            <p:ph type="body" sz="quarter" idx="15" hasCustomPrompt="1"/>
          </p:nvPr>
        </p:nvSpPr>
        <p:spPr>
          <a:xfrm>
            <a:off x="1452904" y="1074769"/>
            <a:ext cx="9711691" cy="424670"/>
          </a:xfrm>
          <a:prstGeom prst="rect">
            <a:avLst/>
          </a:prstGeom>
        </p:spPr>
        <p:txBody>
          <a:bodyPr anchor="b" anchorCtr="0"/>
          <a:lstStyle>
            <a:lvl1pPr>
              <a:buFontTx/>
              <a:buNone/>
              <a:defRPr lang="en-GB" sz="2000" b="1" dirty="0">
                <a:solidFill>
                  <a:schemeClr val="accent2"/>
                </a:solidFill>
              </a:defRPr>
            </a:lvl1pPr>
          </a:lstStyle>
          <a:p>
            <a:pPr marL="0" lvl="0" indent="0" algn="just">
              <a:lnSpc>
                <a:spcPct val="100000"/>
              </a:lnSpc>
              <a:spcBef>
                <a:spcPts val="300"/>
              </a:spcBef>
              <a:spcAft>
                <a:spcPts val="600"/>
              </a:spcAft>
              <a:buFontTx/>
              <a:buNone/>
            </a:pPr>
            <a:r>
              <a:rPr lang="en-GB" dirty="0"/>
              <a:t>Insert title</a:t>
            </a:r>
          </a:p>
        </p:txBody>
      </p:sp>
      <p:sp>
        <p:nvSpPr>
          <p:cNvPr id="8" name="Marcador de texto 4">
            <a:extLst>
              <a:ext uri="{FF2B5EF4-FFF2-40B4-BE49-F238E27FC236}">
                <a16:creationId xmlns:a16="http://schemas.microsoft.com/office/drawing/2014/main" id="{57AEFABE-2FCB-25A7-089C-70D95E98371F}"/>
              </a:ext>
            </a:extLst>
          </p:cNvPr>
          <p:cNvSpPr>
            <a:spLocks noGrp="1"/>
          </p:cNvSpPr>
          <p:nvPr>
            <p:ph type="body" sz="quarter" idx="16"/>
          </p:nvPr>
        </p:nvSpPr>
        <p:spPr>
          <a:xfrm>
            <a:off x="1452903" y="3306504"/>
            <a:ext cx="9711691" cy="424670"/>
          </a:xfrm>
          <a:prstGeom prst="rect">
            <a:avLst/>
          </a:prstGeom>
        </p:spPr>
        <p:txBody>
          <a:bodyPr anchor="b" anchorCtr="0"/>
          <a:lstStyle>
            <a:lvl1pPr>
              <a:buFontTx/>
              <a:buNone/>
              <a:defRPr lang="en-GB" sz="1800" b="1">
                <a:solidFill>
                  <a:schemeClr val="accent3">
                    <a:lumMod val="75000"/>
                  </a:schemeClr>
                </a:solidFill>
              </a:defRPr>
            </a:lvl1pPr>
          </a:lstStyle>
          <a:p>
            <a:pPr marL="0" lvl="0" indent="0" algn="just">
              <a:lnSpc>
                <a:spcPct val="100000"/>
              </a:lnSpc>
              <a:spcBef>
                <a:spcPts val="300"/>
              </a:spcBef>
              <a:spcAft>
                <a:spcPts val="600"/>
              </a:spcAft>
              <a:buFontTx/>
              <a:buNone/>
            </a:pPr>
            <a:endParaRPr lang="en-GB" dirty="0"/>
          </a:p>
        </p:txBody>
      </p:sp>
      <p:sp>
        <p:nvSpPr>
          <p:cNvPr id="5" name="Título 4">
            <a:extLst>
              <a:ext uri="{FF2B5EF4-FFF2-40B4-BE49-F238E27FC236}">
                <a16:creationId xmlns:a16="http://schemas.microsoft.com/office/drawing/2014/main" id="{55EEF916-558E-E35C-B99D-647B80AD358A}"/>
              </a:ext>
            </a:extLst>
          </p:cNvPr>
          <p:cNvSpPr>
            <a:spLocks noGrp="1"/>
          </p:cNvSpPr>
          <p:nvPr>
            <p:ph type="title" hasCustomPrompt="1"/>
          </p:nvPr>
        </p:nvSpPr>
        <p:spPr/>
        <p:txBody>
          <a:bodyPr/>
          <a:lstStyle/>
          <a:p>
            <a:r>
              <a:rPr lang="es-ES" dirty="0"/>
              <a:t>Insert title</a:t>
            </a:r>
            <a:endParaRPr lang="en-GB" dirty="0"/>
          </a:p>
        </p:txBody>
      </p:sp>
      <p:sp>
        <p:nvSpPr>
          <p:cNvPr id="9" name="Marcador de número de diapositiva 8">
            <a:extLst>
              <a:ext uri="{FF2B5EF4-FFF2-40B4-BE49-F238E27FC236}">
                <a16:creationId xmlns:a16="http://schemas.microsoft.com/office/drawing/2014/main" id="{038E2331-46B4-1770-68D1-C4203EB7A378}"/>
              </a:ext>
            </a:extLst>
          </p:cNvPr>
          <p:cNvSpPr>
            <a:spLocks noGrp="1"/>
          </p:cNvSpPr>
          <p:nvPr>
            <p:ph type="sldNum" sz="quarter" idx="17"/>
          </p:nvPr>
        </p:nvSpPr>
        <p:spPr/>
        <p:txBody>
          <a:bodyPr/>
          <a:lstStyle/>
          <a:p>
            <a:r>
              <a:rPr lang="en-GB" dirty="0"/>
              <a:t>_</a:t>
            </a:r>
            <a:fld id="{1F7CF488-6347-6342-AE57-F6D72042DE05}" type="slidenum">
              <a:rPr lang="en-GB" smtClean="0"/>
              <a:pPr/>
              <a:t>‹N›</a:t>
            </a:fld>
            <a:r>
              <a:rPr lang="en-GB" dirty="0"/>
              <a:t>_</a:t>
            </a:r>
          </a:p>
        </p:txBody>
      </p:sp>
    </p:spTree>
    <p:extLst>
      <p:ext uri="{BB962C8B-B14F-4D97-AF65-F5344CB8AC3E}">
        <p14:creationId xmlns:p14="http://schemas.microsoft.com/office/powerpoint/2010/main" val="40280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ext + Chart">
    <p:spTree>
      <p:nvGrpSpPr>
        <p:cNvPr id="1" name=""/>
        <p:cNvGrpSpPr/>
        <p:nvPr/>
      </p:nvGrpSpPr>
      <p:grpSpPr>
        <a:xfrm>
          <a:off x="0" y="0"/>
          <a:ext cx="0" cy="0"/>
          <a:chOff x="0" y="0"/>
          <a:chExt cx="0" cy="0"/>
        </a:xfrm>
      </p:grpSpPr>
      <p:sp>
        <p:nvSpPr>
          <p:cNvPr id="3" name="Marcador de texto 1">
            <a:extLst>
              <a:ext uri="{FF2B5EF4-FFF2-40B4-BE49-F238E27FC236}">
                <a16:creationId xmlns:a16="http://schemas.microsoft.com/office/drawing/2014/main" id="{0F18728D-CA7D-F5CE-2ECD-6D942744BCE1}"/>
              </a:ext>
            </a:extLst>
          </p:cNvPr>
          <p:cNvSpPr>
            <a:spLocks noGrp="1"/>
          </p:cNvSpPr>
          <p:nvPr>
            <p:ph type="body" sz="quarter" idx="13" hasCustomPrompt="1"/>
          </p:nvPr>
        </p:nvSpPr>
        <p:spPr>
          <a:xfrm>
            <a:off x="1340555" y="1942505"/>
            <a:ext cx="3713697" cy="4090401"/>
          </a:xfrm>
          <a:prstGeom prst="rect">
            <a:avLst/>
          </a:prstGeom>
        </p:spPr>
        <p:txBody>
          <a:bodyPr/>
          <a:lstStyle>
            <a:lvl1pPr marL="0" indent="12700">
              <a:buFontTx/>
              <a:buNone/>
              <a:tabLst/>
              <a:defRPr lang="en-GB" sz="1600" dirty="0">
                <a:solidFill>
                  <a:schemeClr val="tx1">
                    <a:lumMod val="75000"/>
                    <a:lumOff val="25000"/>
                  </a:schemeClr>
                </a:solidFill>
              </a:defRPr>
            </a:lvl1pPr>
          </a:lstStyle>
          <a:p>
            <a:pPr marL="0" lvl="0" indent="0" algn="just">
              <a:lnSpc>
                <a:spcPct val="100000"/>
              </a:lnSpc>
              <a:spcBef>
                <a:spcPts val="300"/>
              </a:spcBef>
              <a:spcAft>
                <a:spcPts val="600"/>
              </a:spcAft>
              <a:buFontTx/>
              <a:buNone/>
            </a:pPr>
            <a:r>
              <a:rPr lang="en-GB" dirty="0"/>
              <a:t>Clic to insert text</a:t>
            </a:r>
          </a:p>
        </p:txBody>
      </p:sp>
      <p:sp>
        <p:nvSpPr>
          <p:cNvPr id="9" name="Marcador de gráfico 8">
            <a:extLst>
              <a:ext uri="{FF2B5EF4-FFF2-40B4-BE49-F238E27FC236}">
                <a16:creationId xmlns:a16="http://schemas.microsoft.com/office/drawing/2014/main" id="{1B9F70EE-1BAD-D303-ADF0-55B47122F096}"/>
              </a:ext>
            </a:extLst>
          </p:cNvPr>
          <p:cNvSpPr>
            <a:spLocks noGrp="1"/>
          </p:cNvSpPr>
          <p:nvPr>
            <p:ph type="chart" sz="quarter" idx="14" hasCustomPrompt="1"/>
          </p:nvPr>
        </p:nvSpPr>
        <p:spPr>
          <a:xfrm>
            <a:off x="5202490" y="1942505"/>
            <a:ext cx="5288198" cy="4090401"/>
          </a:xfrm>
          <a:prstGeom prst="rect">
            <a:avLst/>
          </a:prstGeom>
        </p:spPr>
        <p:txBody>
          <a:bodyPr/>
          <a:lstStyle>
            <a:lvl1pPr marL="0" indent="0">
              <a:buFontTx/>
              <a:buNone/>
              <a:defRPr sz="1600"/>
            </a:lvl1pPr>
          </a:lstStyle>
          <a:p>
            <a:r>
              <a:rPr lang="en-GB" dirty="0"/>
              <a:t>Chart</a:t>
            </a:r>
          </a:p>
        </p:txBody>
      </p:sp>
      <p:sp>
        <p:nvSpPr>
          <p:cNvPr id="6" name="Título 5">
            <a:extLst>
              <a:ext uri="{FF2B5EF4-FFF2-40B4-BE49-F238E27FC236}">
                <a16:creationId xmlns:a16="http://schemas.microsoft.com/office/drawing/2014/main" id="{A8894CBC-81C2-E34B-9603-2C484D74B6F2}"/>
              </a:ext>
            </a:extLst>
          </p:cNvPr>
          <p:cNvSpPr>
            <a:spLocks noGrp="1"/>
          </p:cNvSpPr>
          <p:nvPr>
            <p:ph type="title" hasCustomPrompt="1"/>
          </p:nvPr>
        </p:nvSpPr>
        <p:spPr/>
        <p:txBody>
          <a:bodyPr/>
          <a:lstStyle/>
          <a:p>
            <a:r>
              <a:rPr lang="es-ES" dirty="0"/>
              <a:t>Inser title</a:t>
            </a:r>
            <a:endParaRPr lang="en-GB" dirty="0"/>
          </a:p>
        </p:txBody>
      </p:sp>
      <p:sp>
        <p:nvSpPr>
          <p:cNvPr id="7" name="Marcador de número de diapositiva 6">
            <a:extLst>
              <a:ext uri="{FF2B5EF4-FFF2-40B4-BE49-F238E27FC236}">
                <a16:creationId xmlns:a16="http://schemas.microsoft.com/office/drawing/2014/main" id="{01EAC7FD-B2A4-75F9-3302-56812043A517}"/>
              </a:ext>
            </a:extLst>
          </p:cNvPr>
          <p:cNvSpPr>
            <a:spLocks noGrp="1"/>
          </p:cNvSpPr>
          <p:nvPr>
            <p:ph type="sldNum" sz="quarter" idx="15"/>
          </p:nvPr>
        </p:nvSpPr>
        <p:spPr/>
        <p:txBody>
          <a:bodyPr/>
          <a:lstStyle/>
          <a:p>
            <a:r>
              <a:rPr lang="en-GB" dirty="0"/>
              <a:t>_</a:t>
            </a:r>
            <a:fld id="{1F7CF488-6347-6342-AE57-F6D72042DE05}" type="slidenum">
              <a:rPr lang="en-GB" smtClean="0"/>
              <a:pPr/>
              <a:t>‹N›</a:t>
            </a:fld>
            <a:r>
              <a:rPr lang="en-GB" dirty="0"/>
              <a:t>_</a:t>
            </a:r>
          </a:p>
        </p:txBody>
      </p:sp>
      <p:sp>
        <p:nvSpPr>
          <p:cNvPr id="2" name="Marcador de texto 3">
            <a:extLst>
              <a:ext uri="{FF2B5EF4-FFF2-40B4-BE49-F238E27FC236}">
                <a16:creationId xmlns:a16="http://schemas.microsoft.com/office/drawing/2014/main" id="{605B0398-D46D-C9B0-E4D6-D7BBD0D6804A}"/>
              </a:ext>
            </a:extLst>
          </p:cNvPr>
          <p:cNvSpPr>
            <a:spLocks noGrp="1"/>
          </p:cNvSpPr>
          <p:nvPr>
            <p:ph type="body" sz="quarter" idx="10" hasCustomPrompt="1"/>
          </p:nvPr>
        </p:nvSpPr>
        <p:spPr>
          <a:xfrm>
            <a:off x="1340555" y="884597"/>
            <a:ext cx="9150132" cy="905580"/>
          </a:xfrm>
          <a:prstGeom prst="rect">
            <a:avLst/>
          </a:prstGeom>
        </p:spPr>
        <p:txBody>
          <a:bodyPr anchor="b" anchorCtr="0"/>
          <a:lstStyle>
            <a:lvl1pPr marL="0" indent="0" algn="l">
              <a:lnSpc>
                <a:spcPct val="90000"/>
              </a:lnSpc>
              <a:spcBef>
                <a:spcPts val="0"/>
              </a:spcBef>
              <a:buFontTx/>
              <a:buNone/>
              <a:defRPr b="1">
                <a:solidFill>
                  <a:schemeClr val="accent2"/>
                </a:solidFill>
              </a:defRPr>
            </a:lvl1pPr>
            <a:lvl2pPr marL="457200" indent="0">
              <a:buFontTx/>
              <a:buNone/>
              <a:defRPr>
                <a:solidFill>
                  <a:schemeClr val="accent1"/>
                </a:solidFill>
              </a:defRPr>
            </a:lvl2pPr>
            <a:lvl3pPr marL="914400" indent="0">
              <a:buFontTx/>
              <a:buNone/>
              <a:defRPr>
                <a:solidFill>
                  <a:schemeClr val="accent1"/>
                </a:solidFill>
              </a:defRPr>
            </a:lvl3pPr>
            <a:lvl4pPr marL="1371600" indent="0">
              <a:buFontTx/>
              <a:buNone/>
              <a:defRPr>
                <a:solidFill>
                  <a:schemeClr val="accent1"/>
                </a:solidFill>
              </a:defRPr>
            </a:lvl4pPr>
            <a:lvl5pPr marL="1828800" indent="0">
              <a:buFontTx/>
              <a:buNone/>
              <a:defRPr>
                <a:solidFill>
                  <a:schemeClr val="accent1"/>
                </a:solidFill>
              </a:defRPr>
            </a:lvl5pPr>
          </a:lstStyle>
          <a:p>
            <a:pPr lvl="0"/>
            <a:r>
              <a:rPr lang="en-GB" noProof="0" dirty="0"/>
              <a:t>Insert title</a:t>
            </a:r>
          </a:p>
        </p:txBody>
      </p:sp>
    </p:spTree>
    <p:extLst>
      <p:ext uri="{BB962C8B-B14F-4D97-AF65-F5344CB8AC3E}">
        <p14:creationId xmlns:p14="http://schemas.microsoft.com/office/powerpoint/2010/main" val="395817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media">
    <p:spTree>
      <p:nvGrpSpPr>
        <p:cNvPr id="1" name=""/>
        <p:cNvGrpSpPr/>
        <p:nvPr/>
      </p:nvGrpSpPr>
      <p:grpSpPr>
        <a:xfrm>
          <a:off x="0" y="0"/>
          <a:ext cx="0" cy="0"/>
          <a:chOff x="0" y="0"/>
          <a:chExt cx="0" cy="0"/>
        </a:xfrm>
      </p:grpSpPr>
      <p:sp>
        <p:nvSpPr>
          <p:cNvPr id="5" name="Marcador de medios 4">
            <a:extLst>
              <a:ext uri="{FF2B5EF4-FFF2-40B4-BE49-F238E27FC236}">
                <a16:creationId xmlns:a16="http://schemas.microsoft.com/office/drawing/2014/main" id="{BA655561-C225-7154-316A-F8F08E813F2A}"/>
              </a:ext>
            </a:extLst>
          </p:cNvPr>
          <p:cNvSpPr>
            <a:spLocks noGrp="1"/>
          </p:cNvSpPr>
          <p:nvPr>
            <p:ph type="media" sz="quarter" idx="11" hasCustomPrompt="1"/>
          </p:nvPr>
        </p:nvSpPr>
        <p:spPr>
          <a:xfrm>
            <a:off x="2008362" y="1286297"/>
            <a:ext cx="8829110" cy="4285406"/>
          </a:xfrm>
          <a:prstGeom prst="rect">
            <a:avLst/>
          </a:prstGeom>
        </p:spPr>
        <p:txBody>
          <a:bodyPr/>
          <a:lstStyle>
            <a:lvl1pPr marL="0" indent="0">
              <a:buFontTx/>
              <a:buNone/>
              <a:defRPr sz="1800">
                <a:solidFill>
                  <a:schemeClr val="accent1"/>
                </a:solidFill>
              </a:defRPr>
            </a:lvl1pPr>
          </a:lstStyle>
          <a:p>
            <a:r>
              <a:rPr lang="en-GB" dirty="0"/>
              <a:t>Multimedia</a:t>
            </a:r>
          </a:p>
        </p:txBody>
      </p:sp>
      <p:sp>
        <p:nvSpPr>
          <p:cNvPr id="4" name="Título 3">
            <a:extLst>
              <a:ext uri="{FF2B5EF4-FFF2-40B4-BE49-F238E27FC236}">
                <a16:creationId xmlns:a16="http://schemas.microsoft.com/office/drawing/2014/main" id="{AD5C81C0-BA8E-EF61-B980-B8193F827716}"/>
              </a:ext>
            </a:extLst>
          </p:cNvPr>
          <p:cNvSpPr>
            <a:spLocks noGrp="1"/>
          </p:cNvSpPr>
          <p:nvPr>
            <p:ph type="title" hasCustomPrompt="1"/>
          </p:nvPr>
        </p:nvSpPr>
        <p:spPr/>
        <p:txBody>
          <a:bodyPr/>
          <a:lstStyle/>
          <a:p>
            <a:r>
              <a:rPr lang="es-ES" dirty="0"/>
              <a:t>Inser title</a:t>
            </a:r>
            <a:endParaRPr lang="en-GB" dirty="0"/>
          </a:p>
        </p:txBody>
      </p:sp>
      <p:sp>
        <p:nvSpPr>
          <p:cNvPr id="6" name="Marcador de número de diapositiva 5">
            <a:extLst>
              <a:ext uri="{FF2B5EF4-FFF2-40B4-BE49-F238E27FC236}">
                <a16:creationId xmlns:a16="http://schemas.microsoft.com/office/drawing/2014/main" id="{87DDE49E-7183-EB4A-B348-11B8E1F14DC9}"/>
              </a:ext>
            </a:extLst>
          </p:cNvPr>
          <p:cNvSpPr>
            <a:spLocks noGrp="1"/>
          </p:cNvSpPr>
          <p:nvPr>
            <p:ph type="sldNum" sz="quarter" idx="12"/>
          </p:nvPr>
        </p:nvSpPr>
        <p:spPr/>
        <p:txBody>
          <a:bodyPr/>
          <a:lstStyle/>
          <a:p>
            <a:r>
              <a:rPr lang="en-GB" dirty="0"/>
              <a:t>_</a:t>
            </a:r>
            <a:fld id="{1F7CF488-6347-6342-AE57-F6D72042DE05}" type="slidenum">
              <a:rPr lang="en-GB" smtClean="0"/>
              <a:pPr/>
              <a:t>‹N›</a:t>
            </a:fld>
            <a:r>
              <a:rPr lang="en-GB" dirty="0"/>
              <a:t>_</a:t>
            </a:r>
          </a:p>
        </p:txBody>
      </p:sp>
    </p:spTree>
    <p:extLst>
      <p:ext uri="{BB962C8B-B14F-4D97-AF65-F5344CB8AC3E}">
        <p14:creationId xmlns:p14="http://schemas.microsoft.com/office/powerpoint/2010/main" val="36343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Marcador de posición de imagen 4">
            <a:extLst>
              <a:ext uri="{FF2B5EF4-FFF2-40B4-BE49-F238E27FC236}">
                <a16:creationId xmlns:a16="http://schemas.microsoft.com/office/drawing/2014/main" id="{D68E5664-6181-34F6-6D5E-F665A8145CAE}"/>
              </a:ext>
            </a:extLst>
          </p:cNvPr>
          <p:cNvSpPr>
            <a:spLocks noGrp="1"/>
          </p:cNvSpPr>
          <p:nvPr>
            <p:ph type="pic" sz="quarter" idx="11" hasCustomPrompt="1"/>
          </p:nvPr>
        </p:nvSpPr>
        <p:spPr>
          <a:xfrm>
            <a:off x="1570780" y="1290394"/>
            <a:ext cx="5094288" cy="4591050"/>
          </a:xfrm>
          <a:prstGeom prst="rect">
            <a:avLst/>
          </a:prstGeom>
        </p:spPr>
        <p:txBody>
          <a:bodyPr/>
          <a:lstStyle>
            <a:lvl1pPr marL="0" indent="0">
              <a:buFontTx/>
              <a:buNone/>
              <a:defRPr sz="1600">
                <a:solidFill>
                  <a:schemeClr val="accent1"/>
                </a:solidFill>
              </a:defRPr>
            </a:lvl1pPr>
          </a:lstStyle>
          <a:p>
            <a:r>
              <a:rPr lang="en-GB" dirty="0"/>
              <a:t>Image</a:t>
            </a:r>
          </a:p>
        </p:txBody>
      </p:sp>
      <p:sp>
        <p:nvSpPr>
          <p:cNvPr id="6" name="Marcador de posición de imagen 4">
            <a:extLst>
              <a:ext uri="{FF2B5EF4-FFF2-40B4-BE49-F238E27FC236}">
                <a16:creationId xmlns:a16="http://schemas.microsoft.com/office/drawing/2014/main" id="{58844B66-B6CE-5721-9F02-21CB1D08DB1A}"/>
              </a:ext>
            </a:extLst>
          </p:cNvPr>
          <p:cNvSpPr>
            <a:spLocks noGrp="1"/>
          </p:cNvSpPr>
          <p:nvPr>
            <p:ph type="pic" sz="quarter" idx="12" hasCustomPrompt="1"/>
          </p:nvPr>
        </p:nvSpPr>
        <p:spPr>
          <a:xfrm>
            <a:off x="6869030" y="1290394"/>
            <a:ext cx="3627528" cy="2138606"/>
          </a:xfrm>
          <a:prstGeom prst="rect">
            <a:avLst/>
          </a:prstGeom>
        </p:spPr>
        <p:txBody>
          <a:bodyPr/>
          <a:lstStyle>
            <a:lvl1pPr marL="0" indent="0">
              <a:buFontTx/>
              <a:buNone/>
              <a:defRPr sz="1600">
                <a:solidFill>
                  <a:schemeClr val="accent1"/>
                </a:solidFill>
              </a:defRPr>
            </a:lvl1pPr>
          </a:lstStyle>
          <a:p>
            <a:r>
              <a:rPr lang="en-GB" dirty="0"/>
              <a:t>Image</a:t>
            </a:r>
          </a:p>
        </p:txBody>
      </p:sp>
      <p:sp>
        <p:nvSpPr>
          <p:cNvPr id="7" name="Marcador de posición de imagen 4">
            <a:extLst>
              <a:ext uri="{FF2B5EF4-FFF2-40B4-BE49-F238E27FC236}">
                <a16:creationId xmlns:a16="http://schemas.microsoft.com/office/drawing/2014/main" id="{7C2C10AB-7536-088E-FC96-82E7EF039BE1}"/>
              </a:ext>
            </a:extLst>
          </p:cNvPr>
          <p:cNvSpPr>
            <a:spLocks noGrp="1"/>
          </p:cNvSpPr>
          <p:nvPr>
            <p:ph type="pic" sz="quarter" idx="13" hasCustomPrompt="1"/>
          </p:nvPr>
        </p:nvSpPr>
        <p:spPr>
          <a:xfrm>
            <a:off x="6850369" y="3745872"/>
            <a:ext cx="3627528" cy="2135572"/>
          </a:xfrm>
          <a:prstGeom prst="rect">
            <a:avLst/>
          </a:prstGeom>
        </p:spPr>
        <p:txBody>
          <a:bodyPr/>
          <a:lstStyle>
            <a:lvl1pPr marL="0" indent="0">
              <a:buFontTx/>
              <a:buNone/>
              <a:defRPr sz="1600">
                <a:solidFill>
                  <a:schemeClr val="accent1"/>
                </a:solidFill>
              </a:defRPr>
            </a:lvl1pPr>
          </a:lstStyle>
          <a:p>
            <a:r>
              <a:rPr lang="en-GB" dirty="0"/>
              <a:t>Image</a:t>
            </a:r>
          </a:p>
        </p:txBody>
      </p:sp>
      <p:sp>
        <p:nvSpPr>
          <p:cNvPr id="4" name="Título 3">
            <a:extLst>
              <a:ext uri="{FF2B5EF4-FFF2-40B4-BE49-F238E27FC236}">
                <a16:creationId xmlns:a16="http://schemas.microsoft.com/office/drawing/2014/main" id="{206FF529-1C55-5169-F9B7-2D9B1A22653A}"/>
              </a:ext>
            </a:extLst>
          </p:cNvPr>
          <p:cNvSpPr>
            <a:spLocks noGrp="1"/>
          </p:cNvSpPr>
          <p:nvPr>
            <p:ph type="title" hasCustomPrompt="1"/>
          </p:nvPr>
        </p:nvSpPr>
        <p:spPr/>
        <p:txBody>
          <a:bodyPr/>
          <a:lstStyle/>
          <a:p>
            <a:r>
              <a:rPr lang="es-ES" dirty="0"/>
              <a:t>Insert title</a:t>
            </a:r>
            <a:endParaRPr lang="en-GB" dirty="0"/>
          </a:p>
        </p:txBody>
      </p:sp>
      <p:sp>
        <p:nvSpPr>
          <p:cNvPr id="8" name="Marcador de número de diapositiva 7">
            <a:extLst>
              <a:ext uri="{FF2B5EF4-FFF2-40B4-BE49-F238E27FC236}">
                <a16:creationId xmlns:a16="http://schemas.microsoft.com/office/drawing/2014/main" id="{FC94882B-2ABB-157E-D27D-2FC64D42CFE3}"/>
              </a:ext>
            </a:extLst>
          </p:cNvPr>
          <p:cNvSpPr>
            <a:spLocks noGrp="1"/>
          </p:cNvSpPr>
          <p:nvPr>
            <p:ph type="sldNum" sz="quarter" idx="14"/>
          </p:nvPr>
        </p:nvSpPr>
        <p:spPr/>
        <p:txBody>
          <a:bodyPr/>
          <a:lstStyle/>
          <a:p>
            <a:r>
              <a:rPr lang="en-GB" dirty="0"/>
              <a:t>_</a:t>
            </a:r>
            <a:fld id="{1F7CF488-6347-6342-AE57-F6D72042DE05}" type="slidenum">
              <a:rPr lang="en-GB" smtClean="0"/>
              <a:pPr/>
              <a:t>‹N›</a:t>
            </a:fld>
            <a:r>
              <a:rPr lang="en-GB" dirty="0"/>
              <a:t>_</a:t>
            </a:r>
          </a:p>
        </p:txBody>
      </p:sp>
    </p:spTree>
    <p:extLst>
      <p:ext uri="{BB962C8B-B14F-4D97-AF65-F5344CB8AC3E}">
        <p14:creationId xmlns:p14="http://schemas.microsoft.com/office/powerpoint/2010/main" val="99442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BBDEA01-4603-8FE0-4D99-56BF8AE0E495}"/>
              </a:ext>
            </a:extLst>
          </p:cNvPr>
          <p:cNvPicPr>
            <a:picLocks noChangeAspect="1"/>
          </p:cNvPicPr>
          <p:nvPr userDrawn="1"/>
        </p:nvPicPr>
        <p:blipFill>
          <a:blip r:embed="rId13"/>
          <a:srcRect/>
          <a:stretch/>
        </p:blipFill>
        <p:spPr>
          <a:xfrm>
            <a:off x="0" y="0"/>
            <a:ext cx="12192000" cy="6858000"/>
          </a:xfrm>
          <a:prstGeom prst="rect">
            <a:avLst/>
          </a:prstGeom>
        </p:spPr>
      </p:pic>
      <p:sp>
        <p:nvSpPr>
          <p:cNvPr id="4" name="Marcador de número de diapositiva 23">
            <a:extLst>
              <a:ext uri="{FF2B5EF4-FFF2-40B4-BE49-F238E27FC236}">
                <a16:creationId xmlns:a16="http://schemas.microsoft.com/office/drawing/2014/main" id="{C0B8F854-6ED3-75FE-EF3D-103C549B3A7F}"/>
              </a:ext>
            </a:extLst>
          </p:cNvPr>
          <p:cNvSpPr>
            <a:spLocks noGrp="1"/>
          </p:cNvSpPr>
          <p:nvPr>
            <p:ph type="sldNum" sz="quarter" idx="4"/>
          </p:nvPr>
        </p:nvSpPr>
        <p:spPr>
          <a:xfrm>
            <a:off x="-93945" y="6543656"/>
            <a:ext cx="656618" cy="365125"/>
          </a:xfrm>
          <a:prstGeom prst="rect">
            <a:avLst/>
          </a:prstGeom>
          <a:noFill/>
        </p:spPr>
        <p:txBody>
          <a:bodyPr vert="horz" lIns="91440" tIns="45720" rIns="91440" bIns="45720" rtlCol="0" anchor="ctr"/>
          <a:lstStyle>
            <a:lvl1pPr algn="ctr">
              <a:defRPr sz="900">
                <a:solidFill>
                  <a:schemeClr val="accent1"/>
                </a:solidFill>
              </a:defRPr>
            </a:lvl1pPr>
          </a:lstStyle>
          <a:p>
            <a:r>
              <a:rPr lang="en-GB"/>
              <a:t>_</a:t>
            </a:r>
            <a:fld id="{1F7CF488-6347-6342-AE57-F6D72042DE05}" type="slidenum">
              <a:rPr lang="en-GB" smtClean="0"/>
              <a:pPr/>
              <a:t>‹N›</a:t>
            </a:fld>
            <a:r>
              <a:rPr lang="en-GB"/>
              <a:t>_</a:t>
            </a:r>
            <a:endParaRPr lang="en-GB" dirty="0"/>
          </a:p>
        </p:txBody>
      </p:sp>
      <p:sp>
        <p:nvSpPr>
          <p:cNvPr id="5" name="Título 1">
            <a:extLst>
              <a:ext uri="{FF2B5EF4-FFF2-40B4-BE49-F238E27FC236}">
                <a16:creationId xmlns:a16="http://schemas.microsoft.com/office/drawing/2014/main" id="{60A3E835-D802-11F3-C500-66B4C1E9182D}"/>
              </a:ext>
            </a:extLst>
          </p:cNvPr>
          <p:cNvSpPr txBox="1">
            <a:spLocks/>
          </p:cNvSpPr>
          <p:nvPr userDrawn="1"/>
        </p:nvSpPr>
        <p:spPr>
          <a:xfrm>
            <a:off x="4163466" y="191744"/>
            <a:ext cx="7883487" cy="50714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lang="en-GB" sz="1600" kern="1200">
                <a:solidFill>
                  <a:schemeClr val="bg1"/>
                </a:solidFill>
                <a:latin typeface="+mj-lt"/>
                <a:ea typeface="+mj-ea"/>
                <a:cs typeface="+mj-cs"/>
              </a:defRPr>
            </a:lvl1pPr>
          </a:lstStyle>
          <a:p>
            <a:endParaRPr lang="es-ES"/>
          </a:p>
        </p:txBody>
      </p:sp>
      <p:sp>
        <p:nvSpPr>
          <p:cNvPr id="7" name="Marcador de título 6">
            <a:extLst>
              <a:ext uri="{FF2B5EF4-FFF2-40B4-BE49-F238E27FC236}">
                <a16:creationId xmlns:a16="http://schemas.microsoft.com/office/drawing/2014/main" id="{646CB7DC-04D9-5FB7-F841-CD520A025C0F}"/>
              </a:ext>
            </a:extLst>
          </p:cNvPr>
          <p:cNvSpPr>
            <a:spLocks noGrp="1"/>
          </p:cNvSpPr>
          <p:nvPr>
            <p:ph type="title"/>
          </p:nvPr>
        </p:nvSpPr>
        <p:spPr>
          <a:xfrm>
            <a:off x="197899" y="191744"/>
            <a:ext cx="9539926" cy="405584"/>
          </a:xfrm>
          <a:prstGeom prst="rect">
            <a:avLst/>
          </a:prstGeom>
        </p:spPr>
        <p:txBody>
          <a:bodyPr vert="horz" lIns="91440" tIns="45720" rIns="91440" bIns="45720" rtlCol="0" anchor="ctr">
            <a:normAutofit/>
          </a:bodyPr>
          <a:lstStyle/>
          <a:p>
            <a:r>
              <a:rPr lang="es-ES" dirty="0"/>
              <a:t>Insert title</a:t>
            </a:r>
            <a:endParaRPr lang="en-GB" dirty="0"/>
          </a:p>
        </p:txBody>
      </p:sp>
    </p:spTree>
    <p:extLst>
      <p:ext uri="{BB962C8B-B14F-4D97-AF65-F5344CB8AC3E}">
        <p14:creationId xmlns:p14="http://schemas.microsoft.com/office/powerpoint/2010/main" val="14717191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dt="0"/>
  <p:txStyles>
    <p:titleStyle>
      <a:lvl1pPr marL="0" marR="0" indent="0" algn="l" defTabSz="914400" rtl="0" eaLnBrk="1" fontAlgn="auto" latinLnBrk="0" hangingPunct="1">
        <a:lnSpc>
          <a:spcPct val="100000"/>
        </a:lnSpc>
        <a:spcBef>
          <a:spcPts val="0"/>
        </a:spcBef>
        <a:spcAft>
          <a:spcPts val="0"/>
        </a:spcAft>
        <a:buClrTx/>
        <a:buSzTx/>
        <a:buFontTx/>
        <a:buNone/>
        <a:tabLst/>
        <a:defRPr sz="1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info@bike-hub.eu"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C54DEF-1C76-6A95-C389-1D3ACB24011C}"/>
              </a:ext>
            </a:extLst>
          </p:cNvPr>
          <p:cNvSpPr>
            <a:spLocks noGrp="1"/>
          </p:cNvSpPr>
          <p:nvPr>
            <p:ph type="title"/>
          </p:nvPr>
        </p:nvSpPr>
        <p:spPr/>
        <p:txBody>
          <a:bodyPr>
            <a:normAutofit fontScale="90000"/>
          </a:bodyPr>
          <a:lstStyle/>
          <a:p>
            <a:r>
              <a:rPr lang="en-GB" dirty="0"/>
              <a:t>BIKE-HEI Innovation &amp; Entrepreneurship Award – 1</a:t>
            </a:r>
            <a:r>
              <a:rPr lang="en-GB" baseline="30000" dirty="0"/>
              <a:t>st</a:t>
            </a:r>
            <a:r>
              <a:rPr lang="en-GB" dirty="0"/>
              <a:t> Edition </a:t>
            </a:r>
          </a:p>
        </p:txBody>
      </p:sp>
      <p:sp>
        <p:nvSpPr>
          <p:cNvPr id="3" name="Marcador de texto 2">
            <a:extLst>
              <a:ext uri="{FF2B5EF4-FFF2-40B4-BE49-F238E27FC236}">
                <a16:creationId xmlns:a16="http://schemas.microsoft.com/office/drawing/2014/main" id="{ACB9CD5D-3D65-AC4D-ECE9-960A6E88BAD6}"/>
              </a:ext>
            </a:extLst>
          </p:cNvPr>
          <p:cNvSpPr>
            <a:spLocks noGrp="1"/>
          </p:cNvSpPr>
          <p:nvPr>
            <p:ph type="body" sz="quarter" idx="10"/>
          </p:nvPr>
        </p:nvSpPr>
        <p:spPr/>
        <p:txBody>
          <a:bodyPr/>
          <a:lstStyle/>
          <a:p>
            <a:r>
              <a:rPr lang="en-GB" dirty="0"/>
              <a:t>INSERT NAME OF THE START-UP/SPIN-OFF</a:t>
            </a:r>
          </a:p>
        </p:txBody>
      </p:sp>
      <p:sp>
        <p:nvSpPr>
          <p:cNvPr id="4" name="Marcador de texto 3">
            <a:extLst>
              <a:ext uri="{FF2B5EF4-FFF2-40B4-BE49-F238E27FC236}">
                <a16:creationId xmlns:a16="http://schemas.microsoft.com/office/drawing/2014/main" id="{71A8736F-9D4C-6410-65D6-00CB66184A2F}"/>
              </a:ext>
            </a:extLst>
          </p:cNvPr>
          <p:cNvSpPr>
            <a:spLocks noGrp="1"/>
          </p:cNvSpPr>
          <p:nvPr>
            <p:ph type="body" sz="quarter" idx="11"/>
          </p:nvPr>
        </p:nvSpPr>
        <p:spPr/>
        <p:txBody>
          <a:bodyPr/>
          <a:lstStyle/>
          <a:p>
            <a:r>
              <a:rPr lang="en-GB" dirty="0"/>
              <a:t>INSERT CANDIDATE NAME</a:t>
            </a:r>
          </a:p>
        </p:txBody>
      </p:sp>
      <p:sp>
        <p:nvSpPr>
          <p:cNvPr id="5" name="Marcador de texto 4">
            <a:extLst>
              <a:ext uri="{FF2B5EF4-FFF2-40B4-BE49-F238E27FC236}">
                <a16:creationId xmlns:a16="http://schemas.microsoft.com/office/drawing/2014/main" id="{E54FECA0-CDC6-6DC2-36DE-08F8FB2EFE65}"/>
              </a:ext>
            </a:extLst>
          </p:cNvPr>
          <p:cNvSpPr>
            <a:spLocks noGrp="1"/>
          </p:cNvSpPr>
          <p:nvPr>
            <p:ph type="body" sz="quarter" idx="12"/>
          </p:nvPr>
        </p:nvSpPr>
        <p:spPr/>
        <p:txBody>
          <a:bodyPr/>
          <a:lstStyle/>
          <a:p>
            <a:r>
              <a:rPr lang="en-GB" dirty="0"/>
              <a:t>INSERT DATE</a:t>
            </a:r>
          </a:p>
        </p:txBody>
      </p:sp>
    </p:spTree>
    <p:extLst>
      <p:ext uri="{BB962C8B-B14F-4D97-AF65-F5344CB8AC3E}">
        <p14:creationId xmlns:p14="http://schemas.microsoft.com/office/powerpoint/2010/main" val="1802585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E6CB827-A9C6-290B-D140-7E75D5CC2597}"/>
              </a:ext>
            </a:extLst>
          </p:cNvPr>
          <p:cNvSpPr>
            <a:spLocks noGrp="1"/>
          </p:cNvSpPr>
          <p:nvPr>
            <p:ph type="body" sz="quarter" idx="11"/>
          </p:nvPr>
        </p:nvSpPr>
        <p:spPr>
          <a:xfrm>
            <a:off x="1340555" y="2264260"/>
            <a:ext cx="9150132" cy="3930168"/>
          </a:xfrm>
        </p:spPr>
        <p:txBody>
          <a:bodyPr lIns="91440" tIns="45720" rIns="91440" bIns="45720" anchor="t"/>
          <a:lstStyle/>
          <a:p>
            <a:pPr marL="0" indent="0">
              <a:buNone/>
            </a:pPr>
            <a:r>
              <a:rPr lang="en-US" sz="1200" b="1" dirty="0">
                <a:solidFill>
                  <a:schemeClr val="tx2">
                    <a:lumMod val="60000"/>
                    <a:lumOff val="40000"/>
                  </a:schemeClr>
                </a:solidFill>
                <a:cs typeface="Arial"/>
              </a:rPr>
              <a:t>Formatting Guidelines</a:t>
            </a:r>
          </a:p>
          <a:p>
            <a:pPr marL="0" indent="0">
              <a:buNone/>
            </a:pPr>
            <a:r>
              <a:rPr lang="en-US" sz="1200" dirty="0">
                <a:cs typeface="Arial"/>
              </a:rPr>
              <a:t>To ensure fairness and consistency across all submissions, please respect the following formatting rules:</a:t>
            </a:r>
          </a:p>
          <a:p>
            <a:pPr marL="0" indent="0">
              <a:buNone/>
            </a:pPr>
            <a:r>
              <a:rPr lang="en-US" sz="1200" dirty="0">
                <a:cs typeface="Arial"/>
              </a:rPr>
              <a:t>• Maximum 5 slides (excluding cover and instructions)</a:t>
            </a:r>
          </a:p>
          <a:p>
            <a:pPr marL="0" indent="0">
              <a:buNone/>
            </a:pPr>
            <a:r>
              <a:rPr lang="en-US" sz="1200" dirty="0">
                <a:cs typeface="Arial"/>
              </a:rPr>
              <a:t>• Font: Arial</a:t>
            </a:r>
          </a:p>
          <a:p>
            <a:pPr marL="0" indent="0">
              <a:buNone/>
            </a:pPr>
            <a:r>
              <a:rPr lang="en-US" sz="1200" dirty="0">
                <a:cs typeface="Arial"/>
              </a:rPr>
              <a:t>• File Format: PPT only </a:t>
            </a:r>
          </a:p>
          <a:p>
            <a:pPr marL="0" indent="0">
              <a:buNone/>
            </a:pPr>
            <a:r>
              <a:rPr lang="en-US" sz="1200" dirty="0">
                <a:cs typeface="Arial"/>
              </a:rPr>
              <a:t>• File Name: First Name + Last Name_fileB.pdf</a:t>
            </a:r>
          </a:p>
          <a:p>
            <a:pPr marL="0" indent="0">
              <a:buNone/>
            </a:pPr>
            <a:r>
              <a:rPr lang="en-US" sz="1200" dirty="0">
                <a:cs typeface="Arial"/>
              </a:rPr>
              <a:t>This part of the application is meant to give your team the space to provide visual content for your pitch. You can use images, graphs, animations, videos or designs that fit your vision. Audiovisual material cannot exceed 5 minutes.</a:t>
            </a:r>
          </a:p>
          <a:p>
            <a:pPr marL="0" indent="0">
              <a:buNone/>
            </a:pPr>
            <a:endParaRPr lang="en-US" sz="1400" dirty="0">
              <a:cs typeface="Arial"/>
            </a:endParaRPr>
          </a:p>
          <a:p>
            <a:pPr marL="0" indent="0">
              <a:buNone/>
            </a:pPr>
            <a:r>
              <a:rPr lang="en-US" sz="900" dirty="0">
                <a:effectLst/>
                <a:latin typeface="Arial" panose="020B0604020202020204" pitchFamily="34" charset="0"/>
                <a:ea typeface="Times New Roman" panose="02020603050405020304" pitchFamily="18" charset="0"/>
                <a:cs typeface="Arial" panose="020B0604020202020204" pitchFamily="34" charset="0"/>
              </a:rPr>
              <a:t>The BIKE-HEI Innovation &amp; Entrepreneurship Award organizers are committed to protecting the confidentiality of all information provided by applicants during the application and evaluation process. All personal and project-related information submitted will be treated as confidential and shared only with the evaluation committee members. Any data collected will not be disclosed to third parties without explicit consent from the applicant, except as required by law. Applicants are encouraged to mark any proprietary or sensitive information as confidential within their submissions. The evaluation committee will take all necessary precautions to prevent unauthorized access to any confidential materials. In addition, applicants must demonstrate personal and professional integrity to be eligible for the award. Submissions associated with unethical content, misleading claims, or illegal activities will be excluded from the selection process.</a:t>
            </a:r>
            <a:endParaRPr lang="it-IT" sz="9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1400" dirty="0">
              <a:cs typeface="Arial"/>
            </a:endParaRPr>
          </a:p>
          <a:p>
            <a:pPr marL="0" indent="0">
              <a:buNone/>
            </a:pPr>
            <a:endParaRPr lang="en-GB" dirty="0">
              <a:cs typeface="Arial"/>
            </a:endParaRPr>
          </a:p>
        </p:txBody>
      </p:sp>
      <p:sp>
        <p:nvSpPr>
          <p:cNvPr id="3" name="Título 2">
            <a:extLst>
              <a:ext uri="{FF2B5EF4-FFF2-40B4-BE49-F238E27FC236}">
                <a16:creationId xmlns:a16="http://schemas.microsoft.com/office/drawing/2014/main" id="{7CDED2FA-A213-2E3E-B832-3272564D988B}"/>
              </a:ext>
            </a:extLst>
          </p:cNvPr>
          <p:cNvSpPr>
            <a:spLocks noGrp="1"/>
          </p:cNvSpPr>
          <p:nvPr>
            <p:ph type="title"/>
          </p:nvPr>
        </p:nvSpPr>
        <p:spPr/>
        <p:txBody>
          <a:bodyPr/>
          <a:lstStyle/>
          <a:p>
            <a:endParaRPr lang="en-GB"/>
          </a:p>
        </p:txBody>
      </p:sp>
      <p:sp>
        <p:nvSpPr>
          <p:cNvPr id="4" name="Marcador de número de diapositiva 3">
            <a:extLst>
              <a:ext uri="{FF2B5EF4-FFF2-40B4-BE49-F238E27FC236}">
                <a16:creationId xmlns:a16="http://schemas.microsoft.com/office/drawing/2014/main" id="{D89B5039-15BC-828F-75A9-D89276C1A604}"/>
              </a:ext>
            </a:extLst>
          </p:cNvPr>
          <p:cNvSpPr>
            <a:spLocks noGrp="1"/>
          </p:cNvSpPr>
          <p:nvPr>
            <p:ph type="sldNum" sz="quarter" idx="12"/>
          </p:nvPr>
        </p:nvSpPr>
        <p:spPr/>
        <p:txBody>
          <a:bodyPr/>
          <a:lstStyle/>
          <a:p>
            <a:r>
              <a:rPr lang="en-GB"/>
              <a:t>_</a:t>
            </a:r>
            <a:fld id="{1F7CF488-6347-6342-AE57-F6D72042DE05}" type="slidenum">
              <a:rPr lang="en-GB" smtClean="0"/>
              <a:pPr/>
              <a:t>2</a:t>
            </a:fld>
            <a:r>
              <a:rPr lang="en-GB"/>
              <a:t>_</a:t>
            </a:r>
            <a:endParaRPr lang="en-GB" dirty="0"/>
          </a:p>
        </p:txBody>
      </p:sp>
      <p:sp>
        <p:nvSpPr>
          <p:cNvPr id="5" name="Marcador de texto 4">
            <a:extLst>
              <a:ext uri="{FF2B5EF4-FFF2-40B4-BE49-F238E27FC236}">
                <a16:creationId xmlns:a16="http://schemas.microsoft.com/office/drawing/2014/main" id="{2A7ECE9F-C38B-56FE-53D1-0D54B7886CC4}"/>
              </a:ext>
            </a:extLst>
          </p:cNvPr>
          <p:cNvSpPr>
            <a:spLocks noGrp="1"/>
          </p:cNvSpPr>
          <p:nvPr>
            <p:ph type="body" sz="quarter" idx="10"/>
          </p:nvPr>
        </p:nvSpPr>
        <p:spPr>
          <a:xfrm>
            <a:off x="1340555" y="1270188"/>
            <a:ext cx="9150132" cy="905580"/>
          </a:xfrm>
        </p:spPr>
        <p:txBody>
          <a:bodyPr lIns="91440" tIns="45720" rIns="91440" bIns="45720" anchor="b" anchorCtr="0"/>
          <a:lstStyle/>
          <a:p>
            <a:r>
              <a:rPr lang="en-US" sz="1400" b="0" dirty="0">
                <a:solidFill>
                  <a:srgbClr val="000000"/>
                </a:solidFill>
                <a:cs typeface="Arial"/>
              </a:rPr>
              <a:t>You are about to complete your official</a:t>
            </a:r>
            <a:r>
              <a:rPr lang="en-US" sz="1400" dirty="0">
                <a:solidFill>
                  <a:schemeClr val="accent4">
                    <a:lumMod val="75000"/>
                  </a:schemeClr>
                </a:solidFill>
                <a:cs typeface="Arial"/>
              </a:rPr>
              <a:t> BIKE-HEI Innovation &amp; Entrepreneurship Award 2025 Project Summary</a:t>
            </a:r>
            <a:r>
              <a:rPr lang="en-US" sz="1400" b="0" dirty="0">
                <a:solidFill>
                  <a:srgbClr val="000000"/>
                </a:solidFill>
                <a:cs typeface="Arial"/>
              </a:rPr>
              <a:t>. This document is a </a:t>
            </a:r>
            <a:r>
              <a:rPr lang="en-US" sz="1400" dirty="0">
                <a:solidFill>
                  <a:schemeClr val="accent4">
                    <a:lumMod val="75000"/>
                  </a:schemeClr>
                </a:solidFill>
                <a:cs typeface="Arial"/>
              </a:rPr>
              <a:t>core part of your application </a:t>
            </a:r>
            <a:r>
              <a:rPr lang="en-US" sz="1400" b="0" dirty="0">
                <a:solidFill>
                  <a:srgbClr val="000000"/>
                </a:solidFill>
                <a:cs typeface="Arial"/>
              </a:rPr>
              <a:t>and will be reviewed by the evaluation committee as part of the selection process. </a:t>
            </a:r>
            <a:br>
              <a:rPr lang="en-US" sz="1400" b="0" dirty="0">
                <a:solidFill>
                  <a:srgbClr val="000000"/>
                </a:solidFill>
                <a:cs typeface="Arial"/>
              </a:rPr>
            </a:br>
            <a:br>
              <a:rPr lang="en-US" sz="1400" b="0" dirty="0">
                <a:solidFill>
                  <a:srgbClr val="000000"/>
                </a:solidFill>
                <a:cs typeface="Arial"/>
              </a:rPr>
            </a:br>
            <a:r>
              <a:rPr lang="en-US" sz="1400" b="0" dirty="0">
                <a:solidFill>
                  <a:srgbClr val="000000"/>
                </a:solidFill>
                <a:cs typeface="Arial"/>
              </a:rPr>
              <a:t>Once completed submit this file to </a:t>
            </a:r>
            <a:r>
              <a:rPr lang="en-US" sz="1400" b="0" dirty="0">
                <a:solidFill>
                  <a:srgbClr val="000000"/>
                </a:solidFill>
                <a:cs typeface="Arial"/>
                <a:hlinkClick r:id="rId2"/>
              </a:rPr>
              <a:t>info@bike-hub.eu</a:t>
            </a:r>
            <a:r>
              <a:rPr lang="en-US" sz="1400" b="0" dirty="0">
                <a:solidFill>
                  <a:srgbClr val="000000"/>
                </a:solidFill>
                <a:cs typeface="Arial"/>
              </a:rPr>
              <a:t>  </a:t>
            </a:r>
            <a:br>
              <a:rPr lang="en-US" sz="1400" b="0" dirty="0">
                <a:solidFill>
                  <a:srgbClr val="000000"/>
                </a:solidFill>
                <a:cs typeface="Arial"/>
              </a:rPr>
            </a:br>
            <a:endParaRPr lang="en-GB" sz="1400" b="0" dirty="0">
              <a:solidFill>
                <a:srgbClr val="000000"/>
              </a:solidFill>
              <a:cs typeface="Arial"/>
            </a:endParaRPr>
          </a:p>
        </p:txBody>
      </p:sp>
    </p:spTree>
    <p:extLst>
      <p:ext uri="{BB962C8B-B14F-4D97-AF65-F5344CB8AC3E}">
        <p14:creationId xmlns:p14="http://schemas.microsoft.com/office/powerpoint/2010/main" val="374839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E6CB827-A9C6-290B-D140-7E75D5CC2597}"/>
              </a:ext>
            </a:extLst>
          </p:cNvPr>
          <p:cNvSpPr>
            <a:spLocks noGrp="1"/>
          </p:cNvSpPr>
          <p:nvPr>
            <p:ph type="body" sz="quarter" idx="11"/>
          </p:nvPr>
        </p:nvSpPr>
        <p:spPr/>
        <p:txBody>
          <a:bodyPr lIns="91440" tIns="45720" rIns="91440" bIns="45720" anchor="t"/>
          <a:lstStyle/>
          <a:p>
            <a:endParaRPr lang="en-GB" dirty="0">
              <a:cs typeface="Arial"/>
            </a:endParaRPr>
          </a:p>
        </p:txBody>
      </p:sp>
      <p:sp>
        <p:nvSpPr>
          <p:cNvPr id="3" name="Título 2">
            <a:extLst>
              <a:ext uri="{FF2B5EF4-FFF2-40B4-BE49-F238E27FC236}">
                <a16:creationId xmlns:a16="http://schemas.microsoft.com/office/drawing/2014/main" id="{7CDED2FA-A213-2E3E-B832-3272564D988B}"/>
              </a:ext>
            </a:extLst>
          </p:cNvPr>
          <p:cNvSpPr>
            <a:spLocks noGrp="1"/>
          </p:cNvSpPr>
          <p:nvPr>
            <p:ph type="title"/>
          </p:nvPr>
        </p:nvSpPr>
        <p:spPr/>
        <p:txBody>
          <a:bodyPr/>
          <a:lstStyle/>
          <a:p>
            <a:endParaRPr lang="en-GB"/>
          </a:p>
        </p:txBody>
      </p:sp>
      <p:sp>
        <p:nvSpPr>
          <p:cNvPr id="4" name="Marcador de número de diapositiva 3">
            <a:extLst>
              <a:ext uri="{FF2B5EF4-FFF2-40B4-BE49-F238E27FC236}">
                <a16:creationId xmlns:a16="http://schemas.microsoft.com/office/drawing/2014/main" id="{D89B5039-15BC-828F-75A9-D89276C1A604}"/>
              </a:ext>
            </a:extLst>
          </p:cNvPr>
          <p:cNvSpPr>
            <a:spLocks noGrp="1"/>
          </p:cNvSpPr>
          <p:nvPr>
            <p:ph type="sldNum" sz="quarter" idx="12"/>
          </p:nvPr>
        </p:nvSpPr>
        <p:spPr/>
        <p:txBody>
          <a:bodyPr/>
          <a:lstStyle/>
          <a:p>
            <a:r>
              <a:rPr lang="en-GB"/>
              <a:t>_</a:t>
            </a:r>
            <a:fld id="{1F7CF488-6347-6342-AE57-F6D72042DE05}" type="slidenum">
              <a:rPr lang="en-GB" smtClean="0"/>
              <a:pPr/>
              <a:t>3</a:t>
            </a:fld>
            <a:r>
              <a:rPr lang="en-GB"/>
              <a:t>_</a:t>
            </a:r>
            <a:endParaRPr lang="en-GB" dirty="0"/>
          </a:p>
        </p:txBody>
      </p:sp>
      <p:sp>
        <p:nvSpPr>
          <p:cNvPr id="5" name="Marcador de texto 4">
            <a:extLst>
              <a:ext uri="{FF2B5EF4-FFF2-40B4-BE49-F238E27FC236}">
                <a16:creationId xmlns:a16="http://schemas.microsoft.com/office/drawing/2014/main" id="{2A7ECE9F-C38B-56FE-53D1-0D54B7886CC4}"/>
              </a:ext>
            </a:extLst>
          </p:cNvPr>
          <p:cNvSpPr>
            <a:spLocks noGrp="1"/>
          </p:cNvSpPr>
          <p:nvPr>
            <p:ph type="body" sz="quarter" idx="10"/>
          </p:nvPr>
        </p:nvSpPr>
        <p:spPr/>
        <p:txBody>
          <a:bodyPr lIns="91440" tIns="45720" rIns="91440" bIns="45720" anchor="b" anchorCtr="0"/>
          <a:lstStyle/>
          <a:p>
            <a:endParaRPr lang="en-GB" sz="1600" b="0" dirty="0">
              <a:solidFill>
                <a:srgbClr val="000000"/>
              </a:solidFill>
              <a:cs typeface="Arial"/>
            </a:endParaRPr>
          </a:p>
        </p:txBody>
      </p:sp>
    </p:spTree>
    <p:extLst>
      <p:ext uri="{BB962C8B-B14F-4D97-AF65-F5344CB8AC3E}">
        <p14:creationId xmlns:p14="http://schemas.microsoft.com/office/powerpoint/2010/main" val="1922271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58D67BD-B029-E756-1947-214C6D8A407E}"/>
              </a:ext>
            </a:extLst>
          </p:cNvPr>
          <p:cNvSpPr>
            <a:spLocks noGrp="1"/>
          </p:cNvSpPr>
          <p:nvPr>
            <p:ph type="body" sz="quarter" idx="13"/>
          </p:nvPr>
        </p:nvSpPr>
        <p:spPr/>
        <p:txBody>
          <a:bodyPr/>
          <a:lstStyle/>
          <a:p>
            <a:endParaRPr lang="en-GB"/>
          </a:p>
        </p:txBody>
      </p:sp>
      <p:sp>
        <p:nvSpPr>
          <p:cNvPr id="3" name="Marcador de texto 2">
            <a:extLst>
              <a:ext uri="{FF2B5EF4-FFF2-40B4-BE49-F238E27FC236}">
                <a16:creationId xmlns:a16="http://schemas.microsoft.com/office/drawing/2014/main" id="{2A960BB5-EEA9-FAB4-D0C5-F67B93A47902}"/>
              </a:ext>
            </a:extLst>
          </p:cNvPr>
          <p:cNvSpPr>
            <a:spLocks noGrp="1"/>
          </p:cNvSpPr>
          <p:nvPr>
            <p:ph type="body" sz="quarter" idx="14"/>
          </p:nvPr>
        </p:nvSpPr>
        <p:spPr/>
        <p:txBody>
          <a:bodyPr/>
          <a:lstStyle/>
          <a:p>
            <a:endParaRPr lang="en-GB"/>
          </a:p>
        </p:txBody>
      </p:sp>
      <p:sp>
        <p:nvSpPr>
          <p:cNvPr id="4" name="Marcador de texto 3">
            <a:extLst>
              <a:ext uri="{FF2B5EF4-FFF2-40B4-BE49-F238E27FC236}">
                <a16:creationId xmlns:a16="http://schemas.microsoft.com/office/drawing/2014/main" id="{86D4DDF7-3A67-8E62-3463-5EE755639AE5}"/>
              </a:ext>
            </a:extLst>
          </p:cNvPr>
          <p:cNvSpPr>
            <a:spLocks noGrp="1"/>
          </p:cNvSpPr>
          <p:nvPr>
            <p:ph type="body" sz="quarter" idx="15"/>
          </p:nvPr>
        </p:nvSpPr>
        <p:spPr/>
        <p:txBody>
          <a:bodyPr/>
          <a:lstStyle/>
          <a:p>
            <a:endParaRPr lang="en-GB"/>
          </a:p>
        </p:txBody>
      </p:sp>
      <p:sp>
        <p:nvSpPr>
          <p:cNvPr id="5" name="Marcador de texto 4">
            <a:extLst>
              <a:ext uri="{FF2B5EF4-FFF2-40B4-BE49-F238E27FC236}">
                <a16:creationId xmlns:a16="http://schemas.microsoft.com/office/drawing/2014/main" id="{AFA90875-62FB-6CE3-50FB-8B47361976DA}"/>
              </a:ext>
            </a:extLst>
          </p:cNvPr>
          <p:cNvSpPr>
            <a:spLocks noGrp="1"/>
          </p:cNvSpPr>
          <p:nvPr>
            <p:ph type="body" sz="quarter" idx="16"/>
          </p:nvPr>
        </p:nvSpPr>
        <p:spPr/>
        <p:txBody>
          <a:bodyPr/>
          <a:lstStyle/>
          <a:p>
            <a:endParaRPr lang="en-GB"/>
          </a:p>
        </p:txBody>
      </p:sp>
      <p:sp>
        <p:nvSpPr>
          <p:cNvPr id="6" name="Título 5">
            <a:extLst>
              <a:ext uri="{FF2B5EF4-FFF2-40B4-BE49-F238E27FC236}">
                <a16:creationId xmlns:a16="http://schemas.microsoft.com/office/drawing/2014/main" id="{7583C19D-3A1C-2DB8-C84D-CC95DA086BCF}"/>
              </a:ext>
            </a:extLst>
          </p:cNvPr>
          <p:cNvSpPr>
            <a:spLocks noGrp="1"/>
          </p:cNvSpPr>
          <p:nvPr>
            <p:ph type="title"/>
          </p:nvPr>
        </p:nvSpPr>
        <p:spPr/>
        <p:txBody>
          <a:bodyPr/>
          <a:lstStyle/>
          <a:p>
            <a:endParaRPr lang="en-GB"/>
          </a:p>
        </p:txBody>
      </p:sp>
      <p:sp>
        <p:nvSpPr>
          <p:cNvPr id="7" name="Marcador de número de diapositiva 6">
            <a:extLst>
              <a:ext uri="{FF2B5EF4-FFF2-40B4-BE49-F238E27FC236}">
                <a16:creationId xmlns:a16="http://schemas.microsoft.com/office/drawing/2014/main" id="{9481392D-8B41-BE87-E0B5-D2735E0A9513}"/>
              </a:ext>
            </a:extLst>
          </p:cNvPr>
          <p:cNvSpPr>
            <a:spLocks noGrp="1"/>
          </p:cNvSpPr>
          <p:nvPr>
            <p:ph type="sldNum" sz="quarter" idx="17"/>
          </p:nvPr>
        </p:nvSpPr>
        <p:spPr/>
        <p:txBody>
          <a:bodyPr/>
          <a:lstStyle/>
          <a:p>
            <a:r>
              <a:rPr lang="en-GB"/>
              <a:t>_</a:t>
            </a:r>
            <a:fld id="{1F7CF488-6347-6342-AE57-F6D72042DE05}" type="slidenum">
              <a:rPr lang="en-GB" smtClean="0"/>
              <a:pPr/>
              <a:t>4</a:t>
            </a:fld>
            <a:r>
              <a:rPr lang="en-GB"/>
              <a:t>_</a:t>
            </a:r>
            <a:endParaRPr lang="en-GB" dirty="0"/>
          </a:p>
        </p:txBody>
      </p:sp>
    </p:spTree>
    <p:extLst>
      <p:ext uri="{BB962C8B-B14F-4D97-AF65-F5344CB8AC3E}">
        <p14:creationId xmlns:p14="http://schemas.microsoft.com/office/powerpoint/2010/main" val="2137396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F6F9781-A18F-68AB-4CEE-EBC5B5DFE37C}"/>
              </a:ext>
            </a:extLst>
          </p:cNvPr>
          <p:cNvSpPr>
            <a:spLocks noGrp="1"/>
          </p:cNvSpPr>
          <p:nvPr>
            <p:ph type="body" sz="quarter" idx="13"/>
          </p:nvPr>
        </p:nvSpPr>
        <p:spPr/>
        <p:txBody>
          <a:bodyPr/>
          <a:lstStyle/>
          <a:p>
            <a:endParaRPr lang="en-GB"/>
          </a:p>
        </p:txBody>
      </p:sp>
      <p:sp>
        <p:nvSpPr>
          <p:cNvPr id="3" name="Marcador de gráfico 2">
            <a:extLst>
              <a:ext uri="{FF2B5EF4-FFF2-40B4-BE49-F238E27FC236}">
                <a16:creationId xmlns:a16="http://schemas.microsoft.com/office/drawing/2014/main" id="{8BE360BE-26AA-7924-F70B-857B5B1591F0}"/>
              </a:ext>
            </a:extLst>
          </p:cNvPr>
          <p:cNvSpPr>
            <a:spLocks noGrp="1"/>
          </p:cNvSpPr>
          <p:nvPr>
            <p:ph type="chart" sz="quarter" idx="14"/>
          </p:nvPr>
        </p:nvSpPr>
        <p:spPr/>
      </p:sp>
      <p:sp>
        <p:nvSpPr>
          <p:cNvPr id="4" name="Título 3">
            <a:extLst>
              <a:ext uri="{FF2B5EF4-FFF2-40B4-BE49-F238E27FC236}">
                <a16:creationId xmlns:a16="http://schemas.microsoft.com/office/drawing/2014/main" id="{2763E9C1-85C5-990C-A223-984463D248B0}"/>
              </a:ext>
            </a:extLst>
          </p:cNvPr>
          <p:cNvSpPr>
            <a:spLocks noGrp="1"/>
          </p:cNvSpPr>
          <p:nvPr>
            <p:ph type="title"/>
          </p:nvPr>
        </p:nvSpPr>
        <p:spPr/>
        <p:txBody>
          <a:bodyPr/>
          <a:lstStyle/>
          <a:p>
            <a:endParaRPr lang="en-GB"/>
          </a:p>
        </p:txBody>
      </p:sp>
      <p:sp>
        <p:nvSpPr>
          <p:cNvPr id="5" name="Marcador de número de diapositiva 4">
            <a:extLst>
              <a:ext uri="{FF2B5EF4-FFF2-40B4-BE49-F238E27FC236}">
                <a16:creationId xmlns:a16="http://schemas.microsoft.com/office/drawing/2014/main" id="{9C5C08D7-B205-48EC-39BC-21C0DEB95EE5}"/>
              </a:ext>
            </a:extLst>
          </p:cNvPr>
          <p:cNvSpPr>
            <a:spLocks noGrp="1"/>
          </p:cNvSpPr>
          <p:nvPr>
            <p:ph type="sldNum" sz="quarter" idx="15"/>
          </p:nvPr>
        </p:nvSpPr>
        <p:spPr/>
        <p:txBody>
          <a:bodyPr/>
          <a:lstStyle/>
          <a:p>
            <a:r>
              <a:rPr lang="en-GB"/>
              <a:t>_</a:t>
            </a:r>
            <a:fld id="{1F7CF488-6347-6342-AE57-F6D72042DE05}" type="slidenum">
              <a:rPr lang="en-GB" smtClean="0"/>
              <a:pPr/>
              <a:t>5</a:t>
            </a:fld>
            <a:r>
              <a:rPr lang="en-GB"/>
              <a:t>_</a:t>
            </a:r>
            <a:endParaRPr lang="en-GB" dirty="0"/>
          </a:p>
        </p:txBody>
      </p:sp>
      <p:sp>
        <p:nvSpPr>
          <p:cNvPr id="6" name="Marcador de texto 5">
            <a:extLst>
              <a:ext uri="{FF2B5EF4-FFF2-40B4-BE49-F238E27FC236}">
                <a16:creationId xmlns:a16="http://schemas.microsoft.com/office/drawing/2014/main" id="{301C305D-9486-81A3-75B2-9FEA9922F681}"/>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770368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7DCF8498-408B-BA65-0584-4E8235D0F339}"/>
              </a:ext>
            </a:extLst>
          </p:cNvPr>
          <p:cNvSpPr>
            <a:spLocks noGrp="1"/>
          </p:cNvSpPr>
          <p:nvPr>
            <p:ph type="pic" sz="quarter" idx="11"/>
          </p:nvPr>
        </p:nvSpPr>
        <p:spPr/>
      </p:sp>
      <p:sp>
        <p:nvSpPr>
          <p:cNvPr id="3" name="Marcador de posición de imagen 2">
            <a:extLst>
              <a:ext uri="{FF2B5EF4-FFF2-40B4-BE49-F238E27FC236}">
                <a16:creationId xmlns:a16="http://schemas.microsoft.com/office/drawing/2014/main" id="{F4BBCD9D-501B-44DD-C54A-0A202405FCEC}"/>
              </a:ext>
            </a:extLst>
          </p:cNvPr>
          <p:cNvSpPr>
            <a:spLocks noGrp="1"/>
          </p:cNvSpPr>
          <p:nvPr>
            <p:ph type="pic" sz="quarter" idx="12"/>
          </p:nvPr>
        </p:nvSpPr>
        <p:spPr/>
      </p:sp>
      <p:sp>
        <p:nvSpPr>
          <p:cNvPr id="4" name="Marcador de posición de imagen 3">
            <a:extLst>
              <a:ext uri="{FF2B5EF4-FFF2-40B4-BE49-F238E27FC236}">
                <a16:creationId xmlns:a16="http://schemas.microsoft.com/office/drawing/2014/main" id="{27D9E983-4054-8AD6-BDC3-CAAB080C0594}"/>
              </a:ext>
            </a:extLst>
          </p:cNvPr>
          <p:cNvSpPr>
            <a:spLocks noGrp="1"/>
          </p:cNvSpPr>
          <p:nvPr>
            <p:ph type="pic" sz="quarter" idx="13"/>
          </p:nvPr>
        </p:nvSpPr>
        <p:spPr/>
      </p:sp>
      <p:sp>
        <p:nvSpPr>
          <p:cNvPr id="5" name="Título 4">
            <a:extLst>
              <a:ext uri="{FF2B5EF4-FFF2-40B4-BE49-F238E27FC236}">
                <a16:creationId xmlns:a16="http://schemas.microsoft.com/office/drawing/2014/main" id="{C24E282A-EE41-5F04-410C-3F22D2B6224E}"/>
              </a:ext>
            </a:extLst>
          </p:cNvPr>
          <p:cNvSpPr>
            <a:spLocks noGrp="1"/>
          </p:cNvSpPr>
          <p:nvPr>
            <p:ph type="title"/>
          </p:nvPr>
        </p:nvSpPr>
        <p:spPr/>
        <p:txBody>
          <a:bodyPr/>
          <a:lstStyle/>
          <a:p>
            <a:endParaRPr lang="en-GB"/>
          </a:p>
        </p:txBody>
      </p:sp>
      <p:sp>
        <p:nvSpPr>
          <p:cNvPr id="6" name="Marcador de número de diapositiva 5">
            <a:extLst>
              <a:ext uri="{FF2B5EF4-FFF2-40B4-BE49-F238E27FC236}">
                <a16:creationId xmlns:a16="http://schemas.microsoft.com/office/drawing/2014/main" id="{50C01098-5E9E-A8BB-EC91-A1F1C8C06817}"/>
              </a:ext>
            </a:extLst>
          </p:cNvPr>
          <p:cNvSpPr>
            <a:spLocks noGrp="1"/>
          </p:cNvSpPr>
          <p:nvPr>
            <p:ph type="sldNum" sz="quarter" idx="14"/>
          </p:nvPr>
        </p:nvSpPr>
        <p:spPr/>
        <p:txBody>
          <a:bodyPr/>
          <a:lstStyle/>
          <a:p>
            <a:r>
              <a:rPr lang="en-GB"/>
              <a:t>_</a:t>
            </a:r>
            <a:fld id="{1F7CF488-6347-6342-AE57-F6D72042DE05}" type="slidenum">
              <a:rPr lang="en-GB" smtClean="0"/>
              <a:pPr/>
              <a:t>6</a:t>
            </a:fld>
            <a:r>
              <a:rPr lang="en-GB"/>
              <a:t>_</a:t>
            </a:r>
            <a:endParaRPr lang="en-GB" dirty="0"/>
          </a:p>
        </p:txBody>
      </p:sp>
    </p:spTree>
    <p:extLst>
      <p:ext uri="{BB962C8B-B14F-4D97-AF65-F5344CB8AC3E}">
        <p14:creationId xmlns:p14="http://schemas.microsoft.com/office/powerpoint/2010/main" val="1282298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093DE8-6483-59DB-DF04-F2FEC6F7F909}"/>
              </a:ext>
            </a:extLst>
          </p:cNvPr>
          <p:cNvSpPr>
            <a:spLocks noGrp="1"/>
          </p:cNvSpPr>
          <p:nvPr>
            <p:ph type="title"/>
          </p:nvPr>
        </p:nvSpPr>
        <p:spPr/>
        <p:txBody>
          <a:bodyPr/>
          <a:lstStyle/>
          <a:p>
            <a:endParaRPr lang="en-GB"/>
          </a:p>
        </p:txBody>
      </p:sp>
      <p:sp>
        <p:nvSpPr>
          <p:cNvPr id="3" name="Marcador de número de diapositiva 2">
            <a:extLst>
              <a:ext uri="{FF2B5EF4-FFF2-40B4-BE49-F238E27FC236}">
                <a16:creationId xmlns:a16="http://schemas.microsoft.com/office/drawing/2014/main" id="{0E26C492-A2E1-150F-7F86-6918087DB452}"/>
              </a:ext>
            </a:extLst>
          </p:cNvPr>
          <p:cNvSpPr>
            <a:spLocks noGrp="1"/>
          </p:cNvSpPr>
          <p:nvPr>
            <p:ph type="sldNum" sz="quarter" idx="10"/>
          </p:nvPr>
        </p:nvSpPr>
        <p:spPr/>
        <p:txBody>
          <a:bodyPr/>
          <a:lstStyle/>
          <a:p>
            <a:r>
              <a:rPr lang="en-GB"/>
              <a:t>_</a:t>
            </a:r>
            <a:fld id="{1F7CF488-6347-6342-AE57-F6D72042DE05}" type="slidenum">
              <a:rPr lang="en-GB" smtClean="0"/>
              <a:pPr/>
              <a:t>7</a:t>
            </a:fld>
            <a:r>
              <a:rPr lang="en-GB"/>
              <a:t>_</a:t>
            </a:r>
            <a:endParaRPr lang="en-GB" dirty="0"/>
          </a:p>
        </p:txBody>
      </p:sp>
    </p:spTree>
    <p:extLst>
      <p:ext uri="{BB962C8B-B14F-4D97-AF65-F5344CB8AC3E}">
        <p14:creationId xmlns:p14="http://schemas.microsoft.com/office/powerpoint/2010/main" val="1619911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927CB5F-1C3A-D638-4FC8-8FBAB2807465}"/>
              </a:ext>
            </a:extLst>
          </p:cNvPr>
          <p:cNvSpPr>
            <a:spLocks noGrp="1"/>
          </p:cNvSpPr>
          <p:nvPr>
            <p:ph type="body" sz="quarter" idx="11"/>
          </p:nvPr>
        </p:nvSpPr>
        <p:spPr/>
        <p:txBody>
          <a:bodyPr/>
          <a:lstStyle/>
          <a:p>
            <a:endParaRPr lang="en-GB"/>
          </a:p>
        </p:txBody>
      </p:sp>
      <p:sp>
        <p:nvSpPr>
          <p:cNvPr id="3" name="Marcador de texto 2">
            <a:extLst>
              <a:ext uri="{FF2B5EF4-FFF2-40B4-BE49-F238E27FC236}">
                <a16:creationId xmlns:a16="http://schemas.microsoft.com/office/drawing/2014/main" id="{A858F70B-E67D-479A-0233-B6A10E5ABC4F}"/>
              </a:ext>
            </a:extLst>
          </p:cNvPr>
          <p:cNvSpPr>
            <a:spLocks noGrp="1"/>
          </p:cNvSpPr>
          <p:nvPr>
            <p:ph type="body" sz="quarter" idx="12"/>
          </p:nvPr>
        </p:nvSpPr>
        <p:spPr/>
        <p:txBody>
          <a:bodyPr/>
          <a:lstStyle/>
          <a:p>
            <a:endParaRPr lang="en-GB"/>
          </a:p>
        </p:txBody>
      </p:sp>
      <p:sp>
        <p:nvSpPr>
          <p:cNvPr id="4" name="Marcador de texto 3">
            <a:extLst>
              <a:ext uri="{FF2B5EF4-FFF2-40B4-BE49-F238E27FC236}">
                <a16:creationId xmlns:a16="http://schemas.microsoft.com/office/drawing/2014/main" id="{E1CB8D5E-9C56-DBB1-D4EF-3664345FD005}"/>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67270236"/>
      </p:ext>
    </p:extLst>
  </p:cSld>
  <p:clrMapOvr>
    <a:masterClrMapping/>
  </p:clrMapOvr>
</p:sld>
</file>

<file path=ppt/theme/theme1.xml><?xml version="1.0" encoding="utf-8"?>
<a:theme xmlns:a="http://schemas.openxmlformats.org/drawingml/2006/main" name="Tema de Office">
  <a:themeElements>
    <a:clrScheme name="BIKE-HEI">
      <a:dk1>
        <a:srgbClr val="000000"/>
      </a:dk1>
      <a:lt1>
        <a:srgbClr val="FFFFFF"/>
      </a:lt1>
      <a:dk2>
        <a:srgbClr val="17406D"/>
      </a:dk2>
      <a:lt2>
        <a:srgbClr val="DBEFF9"/>
      </a:lt2>
      <a:accent1>
        <a:srgbClr val="2F62A4"/>
      </a:accent1>
      <a:accent2>
        <a:srgbClr val="51AF3C"/>
      </a:accent2>
      <a:accent3>
        <a:srgbClr val="B8B5D6"/>
      </a:accent3>
      <a:accent4>
        <a:srgbClr val="A6CE88"/>
      </a:accent4>
      <a:accent5>
        <a:srgbClr val="E9EBF6"/>
      </a:accent5>
      <a:accent6>
        <a:srgbClr val="E3EFDB"/>
      </a:accent6>
      <a:hlink>
        <a:srgbClr val="40ACF0"/>
      </a:hlink>
      <a:folHlink>
        <a:srgbClr val="5FF3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2708A1DF3A3144CADB1DF961A25F345" ma:contentTypeVersion="11" ma:contentTypeDescription="Crear nuevo documento." ma:contentTypeScope="" ma:versionID="457c5cfc9480df6e76b6e8a55bde0f12">
  <xsd:schema xmlns:xsd="http://www.w3.org/2001/XMLSchema" xmlns:xs="http://www.w3.org/2001/XMLSchema" xmlns:p="http://schemas.microsoft.com/office/2006/metadata/properties" xmlns:ns2="0e5fc3b6-0902-483d-b658-18f827e4df57" xmlns:ns3="5f4040a6-a70e-40f5-8c45-bb7687868dae" targetNamespace="http://schemas.microsoft.com/office/2006/metadata/properties" ma:root="true" ma:fieldsID="cf5898ccdabe2222045799956101b527" ns2:_="" ns3:_="">
    <xsd:import namespace="0e5fc3b6-0902-483d-b658-18f827e4df57"/>
    <xsd:import namespace="5f4040a6-a70e-40f5-8c45-bb7687868da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5fc3b6-0902-483d-b658-18f827e4df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Etiquetas de imagen" ma:readOnly="false" ma:fieldId="{5cf76f15-5ced-4ddc-b409-7134ff3c332f}" ma:taxonomyMulti="true" ma:sspId="dd6b6720-6588-43bc-8220-5320cdb6c3f3"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f4040a6-a70e-40f5-8c45-bb7687868da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af4dcaf-ac60-42f5-b585-d40d2a3cab9e}" ma:internalName="TaxCatchAll" ma:showField="CatchAllData" ma:web="5f4040a6-a70e-40f5-8c45-bb7687868d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5fc3b6-0902-483d-b658-18f827e4df57">
      <Terms xmlns="http://schemas.microsoft.com/office/infopath/2007/PartnerControls"/>
    </lcf76f155ced4ddcb4097134ff3c332f>
    <TaxCatchAll xmlns="5f4040a6-a70e-40f5-8c45-bb7687868dae" xsi:nil="true"/>
  </documentManagement>
</p:properties>
</file>

<file path=customXml/itemProps1.xml><?xml version="1.0" encoding="utf-8"?>
<ds:datastoreItem xmlns:ds="http://schemas.openxmlformats.org/officeDocument/2006/customXml" ds:itemID="{42F5736B-2188-4E35-969D-9842B9604A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5fc3b6-0902-483d-b658-18f827e4df57"/>
    <ds:schemaRef ds:uri="5f4040a6-a70e-40f5-8c45-bb7687868d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498B6E-403A-48E4-AF5E-644B0E360711}">
  <ds:schemaRefs>
    <ds:schemaRef ds:uri="http://schemas.microsoft.com/sharepoint/v3/contenttype/forms"/>
  </ds:schemaRefs>
</ds:datastoreItem>
</file>

<file path=customXml/itemProps3.xml><?xml version="1.0" encoding="utf-8"?>
<ds:datastoreItem xmlns:ds="http://schemas.openxmlformats.org/officeDocument/2006/customXml" ds:itemID="{C0FF97FF-7716-43FC-A3C1-417700AD703A}">
  <ds:schemaRefs>
    <ds:schemaRef ds:uri="http://schemas.microsoft.com/office/2006/metadata/properties"/>
    <ds:schemaRef ds:uri="http://schemas.microsoft.com/office/infopath/2007/PartnerControls"/>
    <ds:schemaRef ds:uri="0e5fc3b6-0902-483d-b658-18f827e4df57"/>
    <ds:schemaRef ds:uri="5f4040a6-a70e-40f5-8c45-bb7687868dae"/>
  </ds:schemaRefs>
</ds:datastoreItem>
</file>

<file path=docProps/app.xml><?xml version="1.0" encoding="utf-8"?>
<Properties xmlns="http://schemas.openxmlformats.org/officeDocument/2006/extended-properties" xmlns:vt="http://schemas.openxmlformats.org/officeDocument/2006/docPropsVTypes">
  <TotalTime>4358</TotalTime>
  <Words>327</Words>
  <Application>Microsoft Office PowerPoint</Application>
  <PresentationFormat>Widescreen</PresentationFormat>
  <Paragraphs>20</Paragraphs>
  <Slides>8</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8</vt:i4>
      </vt:variant>
    </vt:vector>
  </HeadingPairs>
  <TitlesOfParts>
    <vt:vector size="11" baseType="lpstr">
      <vt:lpstr>Arial</vt:lpstr>
      <vt:lpstr>Calibri</vt:lpstr>
      <vt:lpstr>Tema de Office</vt:lpstr>
      <vt:lpstr>BIKE-HEI Innovation &amp; Entrepreneurship Award – 1st Edition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BIKE-HEI - PPT Template</dc:title>
  <dc:subject/>
  <dc:creator/>
  <cp:keywords/>
  <dc:description/>
  <cp:lastModifiedBy>Marco Gennaro – CESIE ETS</cp:lastModifiedBy>
  <cp:revision>179</cp:revision>
  <dcterms:created xsi:type="dcterms:W3CDTF">2025-01-28T12:29:03Z</dcterms:created>
  <dcterms:modified xsi:type="dcterms:W3CDTF">2025-10-29T09:39:29Z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0x010100F2708A1DF3A3144CADB1DF961A25F345</vt:lpwstr>
  </property>
  <property fmtid="{D5CDD505-2E9C-101B-9397-08002B2CF9AE}" pid="3" name="MediaServiceImageTags">
    <vt:lpwstr/>
  </property>
</Properties>
</file>